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3"/>
  </p:notesMasterIdLst>
  <p:handoutMasterIdLst>
    <p:handoutMasterId r:id="rId54"/>
  </p:handoutMasterIdLst>
  <p:sldIdLst>
    <p:sldId id="256" r:id="rId2"/>
    <p:sldId id="365" r:id="rId3"/>
    <p:sldId id="367" r:id="rId4"/>
    <p:sldId id="306" r:id="rId5"/>
    <p:sldId id="361" r:id="rId6"/>
    <p:sldId id="319" r:id="rId7"/>
    <p:sldId id="370" r:id="rId8"/>
    <p:sldId id="360" r:id="rId9"/>
    <p:sldId id="310" r:id="rId10"/>
    <p:sldId id="363" r:id="rId11"/>
    <p:sldId id="364" r:id="rId12"/>
    <p:sldId id="368" r:id="rId13"/>
    <p:sldId id="369" r:id="rId14"/>
    <p:sldId id="371" r:id="rId15"/>
    <p:sldId id="312" r:id="rId16"/>
    <p:sldId id="357" r:id="rId17"/>
    <p:sldId id="372" r:id="rId18"/>
    <p:sldId id="314" r:id="rId19"/>
    <p:sldId id="412" r:id="rId20"/>
    <p:sldId id="375" r:id="rId21"/>
    <p:sldId id="373" r:id="rId22"/>
    <p:sldId id="376" r:id="rId23"/>
    <p:sldId id="378" r:id="rId24"/>
    <p:sldId id="379" r:id="rId25"/>
    <p:sldId id="380" r:id="rId26"/>
    <p:sldId id="381" r:id="rId27"/>
    <p:sldId id="311" r:id="rId28"/>
    <p:sldId id="382" r:id="rId29"/>
    <p:sldId id="383" r:id="rId30"/>
    <p:sldId id="315" r:id="rId31"/>
    <p:sldId id="384" r:id="rId32"/>
    <p:sldId id="385" r:id="rId33"/>
    <p:sldId id="386" r:id="rId34"/>
    <p:sldId id="387" r:id="rId35"/>
    <p:sldId id="388" r:id="rId36"/>
    <p:sldId id="316" r:id="rId37"/>
    <p:sldId id="317" r:id="rId38"/>
    <p:sldId id="389" r:id="rId39"/>
    <p:sldId id="392" r:id="rId40"/>
    <p:sldId id="393" r:id="rId41"/>
    <p:sldId id="390" r:id="rId42"/>
    <p:sldId id="394" r:id="rId43"/>
    <p:sldId id="395" r:id="rId44"/>
    <p:sldId id="396" r:id="rId45"/>
    <p:sldId id="397" r:id="rId46"/>
    <p:sldId id="398" r:id="rId47"/>
    <p:sldId id="399" r:id="rId48"/>
    <p:sldId id="400" r:id="rId49"/>
    <p:sldId id="401" r:id="rId50"/>
    <p:sldId id="402" r:id="rId51"/>
    <p:sldId id="411" r:id="rId52"/>
  </p:sldIdLst>
  <p:sldSz cx="9144000" cy="6858000" type="screen4x3"/>
  <p:notesSz cx="7315200" cy="9601200"/>
  <p:defaultTextStyle>
    <a:defPPr>
      <a:defRPr lang="en-US"/>
    </a:defPPr>
    <a:lvl1pPr algn="r" rtl="0" fontAlgn="base">
      <a:spcBef>
        <a:spcPct val="0"/>
      </a:spcBef>
      <a:spcAft>
        <a:spcPct val="0"/>
      </a:spcAft>
      <a:defRPr kern="1200">
        <a:solidFill>
          <a:schemeClr val="tx1"/>
        </a:solidFill>
        <a:latin typeface="Arial" charset="0"/>
        <a:ea typeface="+mn-ea"/>
        <a:cs typeface="+mn-cs"/>
      </a:defRPr>
    </a:lvl1pPr>
    <a:lvl2pPr marL="457200" algn="r" rtl="0" fontAlgn="base">
      <a:spcBef>
        <a:spcPct val="0"/>
      </a:spcBef>
      <a:spcAft>
        <a:spcPct val="0"/>
      </a:spcAft>
      <a:defRPr kern="1200">
        <a:solidFill>
          <a:schemeClr val="tx1"/>
        </a:solidFill>
        <a:latin typeface="Arial" charset="0"/>
        <a:ea typeface="+mn-ea"/>
        <a:cs typeface="+mn-cs"/>
      </a:defRPr>
    </a:lvl2pPr>
    <a:lvl3pPr marL="914400" algn="r" rtl="0" fontAlgn="base">
      <a:spcBef>
        <a:spcPct val="0"/>
      </a:spcBef>
      <a:spcAft>
        <a:spcPct val="0"/>
      </a:spcAft>
      <a:defRPr kern="1200">
        <a:solidFill>
          <a:schemeClr val="tx1"/>
        </a:solidFill>
        <a:latin typeface="Arial" charset="0"/>
        <a:ea typeface="+mn-ea"/>
        <a:cs typeface="+mn-cs"/>
      </a:defRPr>
    </a:lvl3pPr>
    <a:lvl4pPr marL="1371600" algn="r" rtl="0" fontAlgn="base">
      <a:spcBef>
        <a:spcPct val="0"/>
      </a:spcBef>
      <a:spcAft>
        <a:spcPct val="0"/>
      </a:spcAft>
      <a:defRPr kern="1200">
        <a:solidFill>
          <a:schemeClr val="tx1"/>
        </a:solidFill>
        <a:latin typeface="Arial" charset="0"/>
        <a:ea typeface="+mn-ea"/>
        <a:cs typeface="+mn-cs"/>
      </a:defRPr>
    </a:lvl4pPr>
    <a:lvl5pPr marL="1828800" algn="r"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300"/>
    <a:srgbClr val="DDDDDD"/>
    <a:srgbClr val="F8F8F8"/>
    <a:srgbClr val="FF9999"/>
    <a:srgbClr val="8C1515"/>
    <a:srgbClr val="FFFFC0"/>
    <a:srgbClr val="FFFF80"/>
    <a:srgbClr val="CCCC00"/>
    <a:srgbClr val="008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042" autoAdjust="0"/>
    <p:restoredTop sz="94796" autoAdjust="0"/>
  </p:normalViewPr>
  <p:slideViewPr>
    <p:cSldViewPr>
      <p:cViewPr varScale="1">
        <p:scale>
          <a:sx n="137" d="100"/>
          <a:sy n="137" d="100"/>
        </p:scale>
        <p:origin x="1800" y="19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p:cViewPr varScale="1">
        <p:scale>
          <a:sx n="109" d="100"/>
          <a:sy n="109" d="100"/>
        </p:scale>
        <p:origin x="-2742" y="-78"/>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notesMaster" Target="notesMasters/notesMaster1.xml"/><Relationship Id="rId54" Type="http://schemas.openxmlformats.org/officeDocument/2006/relationships/handoutMaster" Target="handoutMasters/handoutMaster1.xml"/><Relationship Id="rId55" Type="http://schemas.openxmlformats.org/officeDocument/2006/relationships/presProps" Target="presProps.xml"/><Relationship Id="rId56" Type="http://schemas.openxmlformats.org/officeDocument/2006/relationships/viewProps" Target="viewProps.xml"/><Relationship Id="rId57" Type="http://schemas.openxmlformats.org/officeDocument/2006/relationships/theme" Target="theme/theme1.xml"/><Relationship Id="rId58"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1314" name="Rectangle 2"/>
          <p:cNvSpPr>
            <a:spLocks noGrp="1" noChangeArrowheads="1"/>
          </p:cNvSpPr>
          <p:nvPr>
            <p:ph type="hdr" sz="quarter"/>
          </p:nvPr>
        </p:nvSpPr>
        <p:spPr bwMode="auto">
          <a:xfrm>
            <a:off x="0" y="0"/>
            <a:ext cx="3170238"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6661" tIns="48331" rIns="96661" bIns="48331" numCol="1" anchor="t" anchorCtr="0" compatLnSpc="1">
            <a:prstTxWarp prst="textNoShape">
              <a:avLst/>
            </a:prstTxWarp>
          </a:bodyPr>
          <a:lstStyle>
            <a:lvl1pPr algn="l" defTabSz="966788">
              <a:defRPr sz="1300"/>
            </a:lvl1pPr>
          </a:lstStyle>
          <a:p>
            <a:endParaRPr lang="en-US" altLang="x-none"/>
          </a:p>
        </p:txBody>
      </p:sp>
      <p:sp>
        <p:nvSpPr>
          <p:cNvPr id="141316" name="Rectangle 4"/>
          <p:cNvSpPr>
            <a:spLocks noGrp="1" noChangeArrowheads="1"/>
          </p:cNvSpPr>
          <p:nvPr>
            <p:ph type="ftr" sz="quarter" idx="2"/>
          </p:nvPr>
        </p:nvSpPr>
        <p:spPr bwMode="auto">
          <a:xfrm>
            <a:off x="0" y="9120188"/>
            <a:ext cx="3170238"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6661" tIns="48331" rIns="96661" bIns="48331" numCol="1" anchor="b" anchorCtr="0" compatLnSpc="1">
            <a:prstTxWarp prst="textNoShape">
              <a:avLst/>
            </a:prstTxWarp>
          </a:bodyPr>
          <a:lstStyle>
            <a:lvl1pPr algn="l" defTabSz="966788">
              <a:defRPr sz="1300"/>
            </a:lvl1pPr>
          </a:lstStyle>
          <a:p>
            <a:endParaRPr lang="en-US" altLang="x-none"/>
          </a:p>
        </p:txBody>
      </p:sp>
      <p:sp>
        <p:nvSpPr>
          <p:cNvPr id="141317" name="Rectangle 5"/>
          <p:cNvSpPr>
            <a:spLocks noGrp="1" noChangeArrowheads="1"/>
          </p:cNvSpPr>
          <p:nvPr>
            <p:ph type="sldNum" sz="quarter" idx="3"/>
          </p:nvPr>
        </p:nvSpPr>
        <p:spPr bwMode="auto">
          <a:xfrm>
            <a:off x="4143375" y="9120188"/>
            <a:ext cx="3170238"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6661" tIns="48331" rIns="96661" bIns="48331" numCol="1" anchor="b" anchorCtr="0" compatLnSpc="1">
            <a:prstTxWarp prst="textNoShape">
              <a:avLst/>
            </a:prstTxWarp>
          </a:bodyPr>
          <a:lstStyle>
            <a:lvl1pPr defTabSz="966788">
              <a:defRPr sz="1300"/>
            </a:lvl1pPr>
          </a:lstStyle>
          <a:p>
            <a:fld id="{AC6EEC9E-87D7-B849-9C36-242A317D52C0}" type="slidenum">
              <a:rPr lang="en-US" altLang="x-none"/>
              <a:pPr/>
              <a:t>‹#›</a:t>
            </a:fld>
            <a:endParaRPr lang="en-US" altLang="x-none"/>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hdr" sz="quarter"/>
          </p:nvPr>
        </p:nvSpPr>
        <p:spPr bwMode="auto">
          <a:xfrm>
            <a:off x="0" y="0"/>
            <a:ext cx="3170238"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6661" tIns="48331" rIns="96661" bIns="48331" numCol="1" anchor="t" anchorCtr="0" compatLnSpc="1">
            <a:prstTxWarp prst="textNoShape">
              <a:avLst/>
            </a:prstTxWarp>
          </a:bodyPr>
          <a:lstStyle>
            <a:lvl1pPr algn="l" defTabSz="966788">
              <a:defRPr sz="1300"/>
            </a:lvl1pPr>
          </a:lstStyle>
          <a:p>
            <a:endParaRPr lang="en-US" altLang="x-none"/>
          </a:p>
        </p:txBody>
      </p:sp>
      <p:sp>
        <p:nvSpPr>
          <p:cNvPr id="5123" name="Rectangle 3"/>
          <p:cNvSpPr>
            <a:spLocks noGrp="1" noChangeArrowheads="1"/>
          </p:cNvSpPr>
          <p:nvPr>
            <p:ph type="dt" idx="1"/>
          </p:nvPr>
        </p:nvSpPr>
        <p:spPr bwMode="auto">
          <a:xfrm>
            <a:off x="4143375" y="0"/>
            <a:ext cx="3170238"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6661" tIns="48331" rIns="96661" bIns="48331" numCol="1" anchor="t" anchorCtr="0" compatLnSpc="1">
            <a:prstTxWarp prst="textNoShape">
              <a:avLst/>
            </a:prstTxWarp>
          </a:bodyPr>
          <a:lstStyle>
            <a:lvl1pPr defTabSz="966788">
              <a:defRPr sz="1300"/>
            </a:lvl1pPr>
          </a:lstStyle>
          <a:p>
            <a:endParaRPr lang="en-US" altLang="x-none"/>
          </a:p>
        </p:txBody>
      </p:sp>
      <p:sp>
        <p:nvSpPr>
          <p:cNvPr id="5124" name="Rectangle 4"/>
          <p:cNvSpPr>
            <a:spLocks noGrp="1" noRot="1" noChangeAspect="1" noChangeArrowheads="1" noTextEdit="1"/>
          </p:cNvSpPr>
          <p:nvPr>
            <p:ph type="sldImg" idx="2"/>
          </p:nvPr>
        </p:nvSpPr>
        <p:spPr bwMode="auto">
          <a:xfrm>
            <a:off x="1257300" y="720725"/>
            <a:ext cx="4800600" cy="3600450"/>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sp>
      <p:sp>
        <p:nvSpPr>
          <p:cNvPr id="5125" name="Rectangle 5"/>
          <p:cNvSpPr>
            <a:spLocks noGrp="1" noChangeArrowheads="1"/>
          </p:cNvSpPr>
          <p:nvPr>
            <p:ph type="body" sz="quarter" idx="3"/>
          </p:nvPr>
        </p:nvSpPr>
        <p:spPr bwMode="auto">
          <a:xfrm>
            <a:off x="731838" y="4560888"/>
            <a:ext cx="5851525" cy="43195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6661" tIns="48331" rIns="96661" bIns="48331" numCol="1" anchor="t" anchorCtr="0" compatLnSpc="1">
            <a:prstTxWarp prst="textNoShape">
              <a:avLst/>
            </a:prstTxWarp>
          </a:bodyPr>
          <a:lstStyle/>
          <a:p>
            <a:pPr lvl="0"/>
            <a:r>
              <a:rPr lang="en-US" altLang="x-none"/>
              <a:t>Click to edit Master text styles</a:t>
            </a:r>
          </a:p>
          <a:p>
            <a:pPr lvl="1"/>
            <a:r>
              <a:rPr lang="en-US" altLang="x-none"/>
              <a:t>Second level</a:t>
            </a:r>
          </a:p>
          <a:p>
            <a:pPr lvl="2"/>
            <a:r>
              <a:rPr lang="en-US" altLang="x-none"/>
              <a:t>Third level</a:t>
            </a:r>
          </a:p>
          <a:p>
            <a:pPr lvl="3"/>
            <a:r>
              <a:rPr lang="en-US" altLang="x-none"/>
              <a:t>Fourth level</a:t>
            </a:r>
          </a:p>
          <a:p>
            <a:pPr lvl="4"/>
            <a:r>
              <a:rPr lang="en-US" altLang="x-none"/>
              <a:t>Fifth level</a:t>
            </a:r>
          </a:p>
        </p:txBody>
      </p:sp>
      <p:sp>
        <p:nvSpPr>
          <p:cNvPr id="5126" name="Rectangle 6"/>
          <p:cNvSpPr>
            <a:spLocks noGrp="1" noChangeArrowheads="1"/>
          </p:cNvSpPr>
          <p:nvPr>
            <p:ph type="ftr" sz="quarter" idx="4"/>
          </p:nvPr>
        </p:nvSpPr>
        <p:spPr bwMode="auto">
          <a:xfrm>
            <a:off x="0" y="9120188"/>
            <a:ext cx="3170238"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6661" tIns="48331" rIns="96661" bIns="48331" numCol="1" anchor="b" anchorCtr="0" compatLnSpc="1">
            <a:prstTxWarp prst="textNoShape">
              <a:avLst/>
            </a:prstTxWarp>
          </a:bodyPr>
          <a:lstStyle>
            <a:lvl1pPr algn="l" defTabSz="966788">
              <a:defRPr sz="1300"/>
            </a:lvl1pPr>
          </a:lstStyle>
          <a:p>
            <a:endParaRPr lang="en-US" altLang="x-none"/>
          </a:p>
        </p:txBody>
      </p:sp>
      <p:sp>
        <p:nvSpPr>
          <p:cNvPr id="5127" name="Rectangle 7"/>
          <p:cNvSpPr>
            <a:spLocks noGrp="1" noChangeArrowheads="1"/>
          </p:cNvSpPr>
          <p:nvPr>
            <p:ph type="sldNum" sz="quarter" idx="5"/>
          </p:nvPr>
        </p:nvSpPr>
        <p:spPr bwMode="auto">
          <a:xfrm>
            <a:off x="4143375" y="9120188"/>
            <a:ext cx="3170238"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6661" tIns="48331" rIns="96661" bIns="48331" numCol="1" anchor="b" anchorCtr="0" compatLnSpc="1">
            <a:prstTxWarp prst="textNoShape">
              <a:avLst/>
            </a:prstTxWarp>
          </a:bodyPr>
          <a:lstStyle>
            <a:lvl1pPr defTabSz="966788">
              <a:defRPr sz="1300"/>
            </a:lvl1pPr>
          </a:lstStyle>
          <a:p>
            <a:fld id="{AA742258-FB98-3F4C-92C7-D00F89B753B5}" type="slidenum">
              <a:rPr lang="en-US" altLang="x-none"/>
              <a:pPr/>
              <a:t>‹#›</a:t>
            </a:fld>
            <a:endParaRPr lang="en-US" altLang="x-none"/>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Super happy you’re all here</a:t>
            </a:r>
            <a:r>
              <a:rPr lang="en-US" baseline="0" dirty="0" smtClean="0"/>
              <a:t>, and that we get to introduce you to computer science for the first time.</a:t>
            </a:r>
            <a:endParaRPr lang="en-US" dirty="0"/>
          </a:p>
        </p:txBody>
      </p:sp>
      <p:sp>
        <p:nvSpPr>
          <p:cNvPr id="4" name="Slide Number Placeholder 3"/>
          <p:cNvSpPr>
            <a:spLocks noGrp="1"/>
          </p:cNvSpPr>
          <p:nvPr>
            <p:ph type="sldNum" sz="quarter" idx="10"/>
          </p:nvPr>
        </p:nvSpPr>
        <p:spPr/>
        <p:txBody>
          <a:bodyPr/>
          <a:lstStyle/>
          <a:p>
            <a:fld id="{AA742258-FB98-3F4C-92C7-D00F89B753B5}" type="slidenum">
              <a:rPr lang="en-US" altLang="x-none" smtClean="0"/>
              <a:pPr/>
              <a:t>4</a:t>
            </a:fld>
            <a:endParaRPr lang="en-US" altLang="x-none"/>
          </a:p>
        </p:txBody>
      </p:sp>
    </p:spTree>
    <p:extLst>
      <p:ext uri="{BB962C8B-B14F-4D97-AF65-F5344CB8AC3E}">
        <p14:creationId xmlns:p14="http://schemas.microsoft.com/office/powerpoint/2010/main" val="14276018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6 HWs</a:t>
            </a:r>
            <a:endParaRPr lang="en-US" dirty="0"/>
          </a:p>
        </p:txBody>
      </p:sp>
      <p:sp>
        <p:nvSpPr>
          <p:cNvPr id="4" name="Slide Number Placeholder 3"/>
          <p:cNvSpPr>
            <a:spLocks noGrp="1"/>
          </p:cNvSpPr>
          <p:nvPr>
            <p:ph type="sldNum" sz="quarter" idx="10"/>
          </p:nvPr>
        </p:nvSpPr>
        <p:spPr/>
        <p:txBody>
          <a:bodyPr/>
          <a:lstStyle/>
          <a:p>
            <a:fld id="{AA742258-FB98-3F4C-92C7-D00F89B753B5}" type="slidenum">
              <a:rPr lang="en-US" altLang="x-none" smtClean="0"/>
              <a:pPr/>
              <a:t>16</a:t>
            </a:fld>
            <a:endParaRPr lang="en-US" altLang="x-none"/>
          </a:p>
        </p:txBody>
      </p:sp>
    </p:spTree>
    <p:extLst>
      <p:ext uri="{BB962C8B-B14F-4D97-AF65-F5344CB8AC3E}">
        <p14:creationId xmlns:p14="http://schemas.microsoft.com/office/powerpoint/2010/main" val="21223399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Later weighted more heavily</a:t>
            </a:r>
          </a:p>
          <a:p>
            <a:r>
              <a:rPr lang="en-US" dirty="0" smtClean="0"/>
              <a:t>How much work?  Roughly</a:t>
            </a:r>
            <a:r>
              <a:rPr lang="en-US" baseline="0" dirty="0" smtClean="0"/>
              <a:t> 10 hours a week</a:t>
            </a:r>
          </a:p>
          <a:p>
            <a:r>
              <a:rPr lang="en-US" baseline="0" dirty="0" smtClean="0"/>
              <a:t>How do we grade?  Focus on functionality and style (methodology), but people get wrapped up with numeric scores.</a:t>
            </a:r>
          </a:p>
          <a:p>
            <a:r>
              <a:rPr lang="en-US" baseline="0" dirty="0" smtClean="0"/>
              <a:t>We want to go back to happier times</a:t>
            </a:r>
            <a:r>
              <a:rPr lang="mr-IN" baseline="0" dirty="0" smtClean="0"/>
              <a:t>…</a:t>
            </a:r>
            <a:endParaRPr lang="en-US" dirty="0"/>
          </a:p>
        </p:txBody>
      </p:sp>
      <p:sp>
        <p:nvSpPr>
          <p:cNvPr id="4" name="Slide Number Placeholder 3"/>
          <p:cNvSpPr>
            <a:spLocks noGrp="1"/>
          </p:cNvSpPr>
          <p:nvPr>
            <p:ph type="sldNum" sz="quarter" idx="10"/>
          </p:nvPr>
        </p:nvSpPr>
        <p:spPr/>
        <p:txBody>
          <a:bodyPr/>
          <a:lstStyle/>
          <a:p>
            <a:fld id="{AA742258-FB98-3F4C-92C7-D00F89B753B5}" type="slidenum">
              <a:rPr lang="en-US" altLang="x-none" smtClean="0"/>
              <a:pPr/>
              <a:t>18</a:t>
            </a:fld>
            <a:endParaRPr lang="en-US" altLang="x-none"/>
          </a:p>
        </p:txBody>
      </p:sp>
    </p:spTree>
    <p:extLst>
      <p:ext uri="{BB962C8B-B14F-4D97-AF65-F5344CB8AC3E}">
        <p14:creationId xmlns:p14="http://schemas.microsoft.com/office/powerpoint/2010/main" val="18207911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Makes us weep!</a:t>
            </a:r>
            <a:endParaRPr lang="en-US" dirty="0"/>
          </a:p>
        </p:txBody>
      </p:sp>
      <p:sp>
        <p:nvSpPr>
          <p:cNvPr id="4" name="Slide Number Placeholder 3"/>
          <p:cNvSpPr>
            <a:spLocks noGrp="1"/>
          </p:cNvSpPr>
          <p:nvPr>
            <p:ph type="sldNum" sz="quarter" idx="10"/>
          </p:nvPr>
        </p:nvSpPr>
        <p:spPr/>
        <p:txBody>
          <a:bodyPr/>
          <a:lstStyle/>
          <a:p>
            <a:fld id="{AA742258-FB98-3F4C-92C7-D00F89B753B5}" type="slidenum">
              <a:rPr lang="en-US" altLang="x-none" smtClean="0"/>
              <a:pPr/>
              <a:t>24</a:t>
            </a:fld>
            <a:endParaRPr lang="en-US" altLang="x-none"/>
          </a:p>
        </p:txBody>
      </p:sp>
    </p:spTree>
    <p:extLst>
      <p:ext uri="{BB962C8B-B14F-4D97-AF65-F5344CB8AC3E}">
        <p14:creationId xmlns:p14="http://schemas.microsoft.com/office/powerpoint/2010/main" val="2699037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Makes us weep </a:t>
            </a:r>
            <a:r>
              <a:rPr lang="en-US" dirty="0" smtClean="0">
                <a:sym typeface="Wingdings"/>
              </a:rPr>
              <a:t></a:t>
            </a:r>
            <a:endParaRPr lang="en-US" dirty="0"/>
          </a:p>
        </p:txBody>
      </p:sp>
      <p:sp>
        <p:nvSpPr>
          <p:cNvPr id="4" name="Slide Number Placeholder 3"/>
          <p:cNvSpPr>
            <a:spLocks noGrp="1"/>
          </p:cNvSpPr>
          <p:nvPr>
            <p:ph type="sldNum" sz="quarter" idx="10"/>
          </p:nvPr>
        </p:nvSpPr>
        <p:spPr/>
        <p:txBody>
          <a:bodyPr/>
          <a:lstStyle/>
          <a:p>
            <a:fld id="{AA742258-FB98-3F4C-92C7-D00F89B753B5}" type="slidenum">
              <a:rPr lang="en-US" altLang="x-none" smtClean="0"/>
              <a:pPr/>
              <a:t>25</a:t>
            </a:fld>
            <a:endParaRPr lang="en-US" altLang="x-none"/>
          </a:p>
        </p:txBody>
      </p:sp>
    </p:spTree>
    <p:extLst>
      <p:ext uri="{BB962C8B-B14F-4D97-AF65-F5344CB8AC3E}">
        <p14:creationId xmlns:p14="http://schemas.microsoft.com/office/powerpoint/2010/main" val="14325853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Make you feel welcome, successful</a:t>
            </a:r>
            <a:endParaRPr lang="en-US" dirty="0"/>
          </a:p>
        </p:txBody>
      </p:sp>
      <p:sp>
        <p:nvSpPr>
          <p:cNvPr id="4" name="Slide Number Placeholder 3"/>
          <p:cNvSpPr>
            <a:spLocks noGrp="1"/>
          </p:cNvSpPr>
          <p:nvPr>
            <p:ph type="sldNum" sz="quarter" idx="10"/>
          </p:nvPr>
        </p:nvSpPr>
        <p:spPr/>
        <p:txBody>
          <a:bodyPr/>
          <a:lstStyle/>
          <a:p>
            <a:fld id="{AA742258-FB98-3F4C-92C7-D00F89B753B5}" type="slidenum">
              <a:rPr lang="en-US" altLang="x-none" smtClean="0"/>
              <a:pPr/>
              <a:t>27</a:t>
            </a:fld>
            <a:endParaRPr lang="en-US" altLang="x-none"/>
          </a:p>
        </p:txBody>
      </p:sp>
    </p:spTree>
    <p:extLst>
      <p:ext uri="{BB962C8B-B14F-4D97-AF65-F5344CB8AC3E}">
        <p14:creationId xmlns:p14="http://schemas.microsoft.com/office/powerpoint/2010/main" val="15272046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Another way you</a:t>
            </a:r>
            <a:r>
              <a:rPr lang="en-US" baseline="0" dirty="0" smtClean="0"/>
              <a:t> can get help </a:t>
            </a:r>
            <a:r>
              <a:rPr lang="mr-IN" baseline="0" dirty="0" smtClean="0"/>
              <a:t>–</a:t>
            </a:r>
            <a:r>
              <a:rPr lang="en-US" baseline="0" dirty="0" smtClean="0"/>
              <a:t> pair with a friend! (or a soon-to-be friend!)</a:t>
            </a:r>
            <a:endParaRPr lang="en-US" dirty="0"/>
          </a:p>
        </p:txBody>
      </p:sp>
      <p:sp>
        <p:nvSpPr>
          <p:cNvPr id="4" name="Slide Number Placeholder 3"/>
          <p:cNvSpPr>
            <a:spLocks noGrp="1"/>
          </p:cNvSpPr>
          <p:nvPr>
            <p:ph type="sldNum" sz="quarter" idx="10"/>
          </p:nvPr>
        </p:nvSpPr>
        <p:spPr/>
        <p:txBody>
          <a:bodyPr/>
          <a:lstStyle/>
          <a:p>
            <a:fld id="{AA742258-FB98-3F4C-92C7-D00F89B753B5}" type="slidenum">
              <a:rPr lang="en-US" altLang="x-none" smtClean="0"/>
              <a:pPr/>
              <a:t>28</a:t>
            </a:fld>
            <a:endParaRPr lang="en-US" altLang="x-none"/>
          </a:p>
        </p:txBody>
      </p:sp>
    </p:spTree>
    <p:extLst>
      <p:ext uri="{BB962C8B-B14F-4D97-AF65-F5344CB8AC3E}">
        <p14:creationId xmlns:p14="http://schemas.microsoft.com/office/powerpoint/2010/main" val="13771300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After grading, we wanted to give you something more than</a:t>
            </a:r>
            <a:r>
              <a:rPr lang="en-US" baseline="0" dirty="0" smtClean="0"/>
              <a:t> “B” or even “Comments and a B”.  You’ll meet with your section leader each week!</a:t>
            </a:r>
            <a:endParaRPr lang="en-US" dirty="0" smtClean="0"/>
          </a:p>
        </p:txBody>
      </p:sp>
      <p:sp>
        <p:nvSpPr>
          <p:cNvPr id="4" name="Slide Number Placeholder 3"/>
          <p:cNvSpPr>
            <a:spLocks noGrp="1"/>
          </p:cNvSpPr>
          <p:nvPr>
            <p:ph type="sldNum" sz="quarter" idx="10"/>
          </p:nvPr>
        </p:nvSpPr>
        <p:spPr/>
        <p:txBody>
          <a:bodyPr/>
          <a:lstStyle/>
          <a:p>
            <a:fld id="{AA742258-FB98-3F4C-92C7-D00F89B753B5}" type="slidenum">
              <a:rPr lang="en-US" altLang="x-none" smtClean="0"/>
              <a:pPr/>
              <a:t>29</a:t>
            </a:fld>
            <a:endParaRPr lang="en-US" altLang="x-none"/>
          </a:p>
        </p:txBody>
      </p:sp>
    </p:spTree>
    <p:extLst>
      <p:ext uri="{BB962C8B-B14F-4D97-AF65-F5344CB8AC3E}">
        <p14:creationId xmlns:p14="http://schemas.microsoft.com/office/powerpoint/2010/main" val="16869007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Bad things happen to good people</a:t>
            </a:r>
          </a:p>
          <a:p>
            <a:r>
              <a:rPr lang="en-US" dirty="0" smtClean="0"/>
              <a:t>Treat</a:t>
            </a:r>
            <a:r>
              <a:rPr lang="en-US" baseline="0" dirty="0" smtClean="0"/>
              <a:t> you like adults!</a:t>
            </a:r>
          </a:p>
          <a:p>
            <a:r>
              <a:rPr lang="en-US" baseline="0" dirty="0" smtClean="0"/>
              <a:t>Don’t use these unless you need them.</a:t>
            </a:r>
            <a:endParaRPr lang="en-US" dirty="0"/>
          </a:p>
        </p:txBody>
      </p:sp>
      <p:sp>
        <p:nvSpPr>
          <p:cNvPr id="4" name="Slide Number Placeholder 3"/>
          <p:cNvSpPr>
            <a:spLocks noGrp="1"/>
          </p:cNvSpPr>
          <p:nvPr>
            <p:ph type="sldNum" sz="quarter" idx="10"/>
          </p:nvPr>
        </p:nvSpPr>
        <p:spPr/>
        <p:txBody>
          <a:bodyPr/>
          <a:lstStyle/>
          <a:p>
            <a:fld id="{AA742258-FB98-3F4C-92C7-D00F89B753B5}" type="slidenum">
              <a:rPr lang="en-US" altLang="x-none" smtClean="0"/>
              <a:pPr/>
              <a:t>30</a:t>
            </a:fld>
            <a:endParaRPr lang="en-US" altLang="x-none"/>
          </a:p>
        </p:txBody>
      </p:sp>
    </p:spTree>
    <p:extLst>
      <p:ext uri="{BB962C8B-B14F-4D97-AF65-F5344CB8AC3E}">
        <p14:creationId xmlns:p14="http://schemas.microsoft.com/office/powerpoint/2010/main" val="1368123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smaller than lecture</a:t>
            </a:r>
          </a:p>
          <a:p>
            <a:r>
              <a:rPr lang="en-US" dirty="0" smtClean="0"/>
              <a:t>no </a:t>
            </a:r>
            <a:r>
              <a:rPr lang="en-US" dirty="0" err="1" smtClean="0"/>
              <a:t>Axess</a:t>
            </a:r>
            <a:endParaRPr lang="en-US" dirty="0" smtClean="0"/>
          </a:p>
          <a:p>
            <a:r>
              <a:rPr lang="en-US" dirty="0" smtClean="0"/>
              <a:t>starts</a:t>
            </a:r>
            <a:r>
              <a:rPr lang="en-US" baseline="0" dirty="0" smtClean="0"/>
              <a:t> this week!</a:t>
            </a:r>
            <a:endParaRPr lang="en-US" dirty="0"/>
          </a:p>
        </p:txBody>
      </p:sp>
      <p:sp>
        <p:nvSpPr>
          <p:cNvPr id="4" name="Slide Number Placeholder 3"/>
          <p:cNvSpPr>
            <a:spLocks noGrp="1"/>
          </p:cNvSpPr>
          <p:nvPr>
            <p:ph type="sldNum" sz="quarter" idx="10"/>
          </p:nvPr>
        </p:nvSpPr>
        <p:spPr/>
        <p:txBody>
          <a:bodyPr/>
          <a:lstStyle/>
          <a:p>
            <a:fld id="{AA742258-FB98-3F4C-92C7-D00F89B753B5}" type="slidenum">
              <a:rPr lang="en-US" altLang="x-none" smtClean="0"/>
              <a:pPr/>
              <a:t>32</a:t>
            </a:fld>
            <a:endParaRPr lang="en-US" altLang="x-none"/>
          </a:p>
        </p:txBody>
      </p:sp>
    </p:spTree>
    <p:extLst>
      <p:ext uri="{BB962C8B-B14F-4D97-AF65-F5344CB8AC3E}">
        <p14:creationId xmlns:p14="http://schemas.microsoft.com/office/powerpoint/2010/main" val="19684981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 class day of midterm :)</a:t>
            </a:r>
            <a:endParaRPr lang="en-US" dirty="0"/>
          </a:p>
        </p:txBody>
      </p:sp>
      <p:sp>
        <p:nvSpPr>
          <p:cNvPr id="4" name="Slide Number Placeholder 3"/>
          <p:cNvSpPr>
            <a:spLocks noGrp="1"/>
          </p:cNvSpPr>
          <p:nvPr>
            <p:ph type="sldNum" sz="quarter" idx="10"/>
          </p:nvPr>
        </p:nvSpPr>
        <p:spPr/>
        <p:txBody>
          <a:bodyPr/>
          <a:lstStyle/>
          <a:p>
            <a:fld id="{AA742258-FB98-3F4C-92C7-D00F89B753B5}" type="slidenum">
              <a:rPr lang="en-US" altLang="x-none" smtClean="0"/>
              <a:pPr/>
              <a:t>34</a:t>
            </a:fld>
            <a:endParaRPr lang="en-US" altLang="x-none"/>
          </a:p>
        </p:txBody>
      </p:sp>
    </p:spTree>
    <p:extLst>
      <p:ext uri="{BB962C8B-B14F-4D97-AF65-F5344CB8AC3E}">
        <p14:creationId xmlns:p14="http://schemas.microsoft.com/office/powerpoint/2010/main" val="16410704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witnessed at Google!</a:t>
            </a:r>
            <a:endParaRPr lang="en-US" dirty="0"/>
          </a:p>
        </p:txBody>
      </p:sp>
      <p:sp>
        <p:nvSpPr>
          <p:cNvPr id="4" name="Slide Number Placeholder 3"/>
          <p:cNvSpPr>
            <a:spLocks noGrp="1"/>
          </p:cNvSpPr>
          <p:nvPr>
            <p:ph type="sldNum" sz="quarter" idx="10"/>
          </p:nvPr>
        </p:nvSpPr>
        <p:spPr/>
        <p:txBody>
          <a:bodyPr/>
          <a:lstStyle/>
          <a:p>
            <a:fld id="{AA742258-FB98-3F4C-92C7-D00F89B753B5}" type="slidenum">
              <a:rPr lang="en-US" altLang="x-none" smtClean="0"/>
              <a:pPr/>
              <a:t>5</a:t>
            </a:fld>
            <a:endParaRPr lang="en-US" altLang="x-none"/>
          </a:p>
        </p:txBody>
      </p:sp>
    </p:spTree>
    <p:extLst>
      <p:ext uri="{BB962C8B-B14F-4D97-AF65-F5344CB8AC3E}">
        <p14:creationId xmlns:p14="http://schemas.microsoft.com/office/powerpoint/2010/main" val="87192405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Discussion is ok </a:t>
            </a:r>
            <a:r>
              <a:rPr lang="mr-IN" dirty="0" smtClean="0"/>
              <a:t>–</a:t>
            </a:r>
            <a:r>
              <a:rPr lang="en-US" dirty="0" smtClean="0"/>
              <a:t> cite collaboration</a:t>
            </a:r>
          </a:p>
          <a:p>
            <a:r>
              <a:rPr lang="en-US" dirty="0" smtClean="0"/>
              <a:t>Don’t share code</a:t>
            </a:r>
          </a:p>
          <a:p>
            <a:r>
              <a:rPr lang="en-US" dirty="0" smtClean="0"/>
              <a:t>Citation can get a 0,</a:t>
            </a:r>
            <a:r>
              <a:rPr lang="en-US" baseline="0" dirty="0" smtClean="0"/>
              <a:t> but not violation</a:t>
            </a:r>
          </a:p>
          <a:p>
            <a:endParaRPr lang="en-US" baseline="0" dirty="0" smtClean="0"/>
          </a:p>
          <a:p>
            <a:r>
              <a:rPr lang="en-US" baseline="0" dirty="0" smtClean="0"/>
              <a:t>CS had more violations than all others combined.  </a:t>
            </a:r>
            <a:r>
              <a:rPr lang="en-US" baseline="0" dirty="0" err="1" smtClean="0"/>
              <a:t>Mischevious</a:t>
            </a:r>
            <a:r>
              <a:rPr lang="en-US" baseline="0" dirty="0" smtClean="0"/>
              <a:t>?  No! Easy to catch.</a:t>
            </a:r>
          </a:p>
          <a:p>
            <a:r>
              <a:rPr lang="en-US" baseline="0" dirty="0" smtClean="0"/>
              <a:t>Don’t want any issues this quarter.</a:t>
            </a:r>
            <a:endParaRPr lang="en-US" dirty="0"/>
          </a:p>
        </p:txBody>
      </p:sp>
      <p:sp>
        <p:nvSpPr>
          <p:cNvPr id="4" name="Slide Number Placeholder 3"/>
          <p:cNvSpPr>
            <a:spLocks noGrp="1"/>
          </p:cNvSpPr>
          <p:nvPr>
            <p:ph type="sldNum" sz="quarter" idx="10"/>
          </p:nvPr>
        </p:nvSpPr>
        <p:spPr/>
        <p:txBody>
          <a:bodyPr/>
          <a:lstStyle/>
          <a:p>
            <a:fld id="{AA742258-FB98-3F4C-92C7-D00F89B753B5}" type="slidenum">
              <a:rPr lang="en-US" altLang="x-none" smtClean="0"/>
              <a:pPr/>
              <a:t>37</a:t>
            </a:fld>
            <a:endParaRPr lang="en-US" altLang="x-none"/>
          </a:p>
        </p:txBody>
      </p:sp>
    </p:spTree>
    <p:extLst>
      <p:ext uri="{BB962C8B-B14F-4D97-AF65-F5344CB8AC3E}">
        <p14:creationId xmlns:p14="http://schemas.microsoft.com/office/powerpoint/2010/main" val="39489184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Karel </a:t>
            </a:r>
            <a:r>
              <a:rPr lang="mr-IN" dirty="0" smtClean="0"/>
              <a:t>–</a:t>
            </a:r>
            <a:r>
              <a:rPr lang="en-US" dirty="0" smtClean="0"/>
              <a:t> from Karel </a:t>
            </a:r>
            <a:r>
              <a:rPr lang="en-US" dirty="0" err="1" smtClean="0"/>
              <a:t>Chopek</a:t>
            </a:r>
            <a:r>
              <a:rPr lang="en-US" dirty="0" smtClean="0"/>
              <a:t>,</a:t>
            </a:r>
            <a:r>
              <a:rPr lang="en-US" baseline="0" dirty="0" smtClean="0"/>
              <a:t> who invented the word “robot”</a:t>
            </a:r>
          </a:p>
          <a:p>
            <a:endParaRPr lang="en-US" baseline="0" dirty="0" smtClean="0"/>
          </a:p>
          <a:p>
            <a:r>
              <a:rPr lang="en-US" baseline="0" dirty="0" smtClean="0"/>
              <a:t>Old Mac with leg out its back</a:t>
            </a:r>
            <a:endParaRPr lang="en-US" dirty="0"/>
          </a:p>
        </p:txBody>
      </p:sp>
      <p:sp>
        <p:nvSpPr>
          <p:cNvPr id="4" name="Slide Number Placeholder 3"/>
          <p:cNvSpPr>
            <a:spLocks noGrp="1"/>
          </p:cNvSpPr>
          <p:nvPr>
            <p:ph type="sldNum" sz="quarter" idx="10"/>
          </p:nvPr>
        </p:nvSpPr>
        <p:spPr/>
        <p:txBody>
          <a:bodyPr/>
          <a:lstStyle/>
          <a:p>
            <a:fld id="{AA742258-FB98-3F4C-92C7-D00F89B753B5}" type="slidenum">
              <a:rPr lang="en-US" altLang="x-none" smtClean="0"/>
              <a:pPr/>
              <a:t>39</a:t>
            </a:fld>
            <a:endParaRPr lang="en-US" altLang="x-none"/>
          </a:p>
        </p:txBody>
      </p:sp>
    </p:spTree>
    <p:extLst>
      <p:ext uri="{BB962C8B-B14F-4D97-AF65-F5344CB8AC3E}">
        <p14:creationId xmlns:p14="http://schemas.microsoft.com/office/powerpoint/2010/main" val="82961759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Karel speaks Java!</a:t>
            </a:r>
            <a:r>
              <a:rPr lang="en-US" baseline="0" dirty="0" smtClean="0"/>
              <a:t> (not </a:t>
            </a:r>
            <a:r>
              <a:rPr lang="en-US" baseline="0" dirty="0" err="1" smtClean="0"/>
              <a:t>english</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AA742258-FB98-3F4C-92C7-D00F89B753B5}" type="slidenum">
              <a:rPr lang="en-US" altLang="x-none" smtClean="0"/>
              <a:pPr/>
              <a:t>40</a:t>
            </a:fld>
            <a:endParaRPr lang="en-US" altLang="x-none"/>
          </a:p>
        </p:txBody>
      </p:sp>
    </p:spTree>
    <p:extLst>
      <p:ext uri="{BB962C8B-B14F-4D97-AF65-F5344CB8AC3E}">
        <p14:creationId xmlns:p14="http://schemas.microsoft.com/office/powerpoint/2010/main" val="19193072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Javascript</a:t>
            </a:r>
            <a:endParaRPr lang="en-US" dirty="0" smtClean="0"/>
          </a:p>
          <a:p>
            <a:r>
              <a:rPr lang="en-US" dirty="0" smtClean="0"/>
              <a:t>Swift</a:t>
            </a:r>
          </a:p>
          <a:p>
            <a:r>
              <a:rPr lang="en-US" dirty="0" smtClean="0"/>
              <a:t>Android runs</a:t>
            </a:r>
            <a:r>
              <a:rPr lang="en-US" baseline="0" dirty="0" smtClean="0"/>
              <a:t> on Java</a:t>
            </a:r>
            <a:endParaRPr lang="en-US" dirty="0"/>
          </a:p>
        </p:txBody>
      </p:sp>
      <p:sp>
        <p:nvSpPr>
          <p:cNvPr id="4" name="Slide Number Placeholder 3"/>
          <p:cNvSpPr>
            <a:spLocks noGrp="1"/>
          </p:cNvSpPr>
          <p:nvPr>
            <p:ph type="sldNum" sz="quarter" idx="10"/>
          </p:nvPr>
        </p:nvSpPr>
        <p:spPr/>
        <p:txBody>
          <a:bodyPr/>
          <a:lstStyle/>
          <a:p>
            <a:fld id="{AA742258-FB98-3F4C-92C7-D00F89B753B5}" type="slidenum">
              <a:rPr lang="en-US" altLang="x-none" smtClean="0"/>
              <a:pPr/>
              <a:t>41</a:t>
            </a:fld>
            <a:endParaRPr lang="en-US" altLang="x-none"/>
          </a:p>
        </p:txBody>
      </p:sp>
    </p:spTree>
    <p:extLst>
      <p:ext uri="{BB962C8B-B14F-4D97-AF65-F5344CB8AC3E}">
        <p14:creationId xmlns:p14="http://schemas.microsoft.com/office/powerpoint/2010/main" val="114199146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6041C6F-B668-B640-B170-718B191AAD55}" type="slidenum">
              <a:rPr lang="en-US" altLang="x-none"/>
              <a:pPr/>
              <a:t>42</a:t>
            </a:fld>
            <a:endParaRPr lang="en-US" altLang="x-none"/>
          </a:p>
        </p:txBody>
      </p:sp>
      <p:sp>
        <p:nvSpPr>
          <p:cNvPr id="819202" name="Text Box 2"/>
          <p:cNvSpPr txBox="1">
            <a:spLocks noGrp="1" noRot="1" noChangeAspect="1" noChangeArrowheads="1" noTextEdit="1"/>
          </p:cNvSpPr>
          <p:nvPr>
            <p:ph type="sldImg"/>
          </p:nvPr>
        </p:nvSpPr>
        <p:spPr>
          <a:xfrm>
            <a:off x="1257300" y="728663"/>
            <a:ext cx="4800600" cy="3600450"/>
          </a:xfrm>
          <a:ln/>
        </p:spPr>
      </p:sp>
      <p:sp>
        <p:nvSpPr>
          <p:cNvPr id="819203" name="Text Box 3"/>
          <p:cNvSpPr txBox="1">
            <a:spLocks noGrp="1" noChangeArrowheads="1"/>
          </p:cNvSpPr>
          <p:nvPr>
            <p:ph type="body" idx="1"/>
          </p:nvPr>
        </p:nvSpPr>
        <p:spPr>
          <a:xfrm>
            <a:off x="731838" y="4559300"/>
            <a:ext cx="5853112" cy="4319588"/>
          </a:xfrm>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x-none" altLang="x-none"/>
          </a:p>
        </p:txBody>
      </p:sp>
    </p:spTree>
    <p:extLst>
      <p:ext uri="{BB962C8B-B14F-4D97-AF65-F5344CB8AC3E}">
        <p14:creationId xmlns:p14="http://schemas.microsoft.com/office/powerpoint/2010/main" val="51764286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6041C6F-B668-B640-B170-718B191AAD55}" type="slidenum">
              <a:rPr lang="en-US" altLang="x-none"/>
              <a:pPr/>
              <a:t>43</a:t>
            </a:fld>
            <a:endParaRPr lang="en-US" altLang="x-none"/>
          </a:p>
        </p:txBody>
      </p:sp>
      <p:sp>
        <p:nvSpPr>
          <p:cNvPr id="819202" name="Text Box 2"/>
          <p:cNvSpPr txBox="1">
            <a:spLocks noGrp="1" noRot="1" noChangeAspect="1" noChangeArrowheads="1" noTextEdit="1"/>
          </p:cNvSpPr>
          <p:nvPr>
            <p:ph type="sldImg"/>
          </p:nvPr>
        </p:nvSpPr>
        <p:spPr>
          <a:xfrm>
            <a:off x="1257300" y="728663"/>
            <a:ext cx="4800600" cy="3600450"/>
          </a:xfrm>
          <a:ln/>
        </p:spPr>
      </p:sp>
      <p:sp>
        <p:nvSpPr>
          <p:cNvPr id="819203" name="Text Box 3"/>
          <p:cNvSpPr txBox="1">
            <a:spLocks noGrp="1" noChangeArrowheads="1"/>
          </p:cNvSpPr>
          <p:nvPr>
            <p:ph type="body" idx="1"/>
          </p:nvPr>
        </p:nvSpPr>
        <p:spPr>
          <a:xfrm>
            <a:off x="731838" y="4559300"/>
            <a:ext cx="5853112" cy="4319588"/>
          </a:xfrm>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x-none" altLang="x-none"/>
          </a:p>
        </p:txBody>
      </p:sp>
    </p:spTree>
    <p:extLst>
      <p:ext uri="{BB962C8B-B14F-4D97-AF65-F5344CB8AC3E}">
        <p14:creationId xmlns:p14="http://schemas.microsoft.com/office/powerpoint/2010/main" val="147089250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6041C6F-B668-B640-B170-718B191AAD55}" type="slidenum">
              <a:rPr lang="en-US" altLang="x-none"/>
              <a:pPr/>
              <a:t>44</a:t>
            </a:fld>
            <a:endParaRPr lang="en-US" altLang="x-none"/>
          </a:p>
        </p:txBody>
      </p:sp>
      <p:sp>
        <p:nvSpPr>
          <p:cNvPr id="819202" name="Text Box 2"/>
          <p:cNvSpPr txBox="1">
            <a:spLocks noGrp="1" noRot="1" noChangeAspect="1" noChangeArrowheads="1" noTextEdit="1"/>
          </p:cNvSpPr>
          <p:nvPr>
            <p:ph type="sldImg"/>
          </p:nvPr>
        </p:nvSpPr>
        <p:spPr>
          <a:xfrm>
            <a:off x="1257300" y="728663"/>
            <a:ext cx="4800600" cy="3600450"/>
          </a:xfrm>
          <a:ln/>
        </p:spPr>
      </p:sp>
      <p:sp>
        <p:nvSpPr>
          <p:cNvPr id="819203" name="Text Box 3"/>
          <p:cNvSpPr txBox="1">
            <a:spLocks noGrp="1" noChangeArrowheads="1"/>
          </p:cNvSpPr>
          <p:nvPr>
            <p:ph type="body" idx="1"/>
          </p:nvPr>
        </p:nvSpPr>
        <p:spPr>
          <a:xfrm>
            <a:off x="731838" y="4559300"/>
            <a:ext cx="5853112" cy="4319588"/>
          </a:xfrm>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x-none" altLang="x-none"/>
          </a:p>
        </p:txBody>
      </p:sp>
    </p:spTree>
    <p:extLst>
      <p:ext uri="{BB962C8B-B14F-4D97-AF65-F5344CB8AC3E}">
        <p14:creationId xmlns:p14="http://schemas.microsoft.com/office/powerpoint/2010/main" val="144776230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6041C6F-B668-B640-B170-718B191AAD55}" type="slidenum">
              <a:rPr lang="en-US" altLang="x-none"/>
              <a:pPr/>
              <a:t>45</a:t>
            </a:fld>
            <a:endParaRPr lang="en-US" altLang="x-none"/>
          </a:p>
        </p:txBody>
      </p:sp>
      <p:sp>
        <p:nvSpPr>
          <p:cNvPr id="819202" name="Text Box 2"/>
          <p:cNvSpPr txBox="1">
            <a:spLocks noGrp="1" noRot="1" noChangeAspect="1" noChangeArrowheads="1" noTextEdit="1"/>
          </p:cNvSpPr>
          <p:nvPr>
            <p:ph type="sldImg"/>
          </p:nvPr>
        </p:nvSpPr>
        <p:spPr>
          <a:xfrm>
            <a:off x="1257300" y="728663"/>
            <a:ext cx="4800600" cy="3600450"/>
          </a:xfrm>
          <a:ln/>
        </p:spPr>
      </p:sp>
      <p:sp>
        <p:nvSpPr>
          <p:cNvPr id="819203" name="Text Box 3"/>
          <p:cNvSpPr txBox="1">
            <a:spLocks noGrp="1" noChangeArrowheads="1"/>
          </p:cNvSpPr>
          <p:nvPr>
            <p:ph type="body" idx="1"/>
          </p:nvPr>
        </p:nvSpPr>
        <p:spPr>
          <a:xfrm>
            <a:off x="731838" y="4559300"/>
            <a:ext cx="5853112" cy="4319588"/>
          </a:xfrm>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x-none" altLang="x-none"/>
          </a:p>
        </p:txBody>
      </p:sp>
    </p:spTree>
    <p:extLst>
      <p:ext uri="{BB962C8B-B14F-4D97-AF65-F5344CB8AC3E}">
        <p14:creationId xmlns:p14="http://schemas.microsoft.com/office/powerpoint/2010/main" val="164772995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2478677-584D-C34A-8508-1A7C1C19DD8C}" type="slidenum">
              <a:rPr lang="en-US" altLang="x-none"/>
              <a:pPr/>
              <a:t>46</a:t>
            </a:fld>
            <a:endParaRPr lang="en-US" altLang="x-none"/>
          </a:p>
        </p:txBody>
      </p:sp>
      <p:sp>
        <p:nvSpPr>
          <p:cNvPr id="821250" name="Text Box 2"/>
          <p:cNvSpPr txBox="1">
            <a:spLocks noGrp="1" noRot="1" noChangeAspect="1" noChangeArrowheads="1" noTextEdit="1"/>
          </p:cNvSpPr>
          <p:nvPr>
            <p:ph type="sldImg"/>
          </p:nvPr>
        </p:nvSpPr>
        <p:spPr>
          <a:xfrm>
            <a:off x="1257300" y="728663"/>
            <a:ext cx="4800600" cy="3600450"/>
          </a:xfrm>
          <a:ln/>
        </p:spPr>
      </p:sp>
      <p:sp>
        <p:nvSpPr>
          <p:cNvPr id="821251" name="Text Box 3"/>
          <p:cNvSpPr txBox="1">
            <a:spLocks noGrp="1" noChangeArrowheads="1"/>
          </p:cNvSpPr>
          <p:nvPr>
            <p:ph type="body" idx="1"/>
          </p:nvPr>
        </p:nvSpPr>
        <p:spPr>
          <a:xfrm>
            <a:off x="731838" y="4559300"/>
            <a:ext cx="5853112" cy="4319588"/>
          </a:xfrm>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x-none" altLang="x-none"/>
          </a:p>
        </p:txBody>
      </p:sp>
    </p:spTree>
    <p:extLst>
      <p:ext uri="{BB962C8B-B14F-4D97-AF65-F5344CB8AC3E}">
        <p14:creationId xmlns:p14="http://schemas.microsoft.com/office/powerpoint/2010/main" val="66795949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C8211FD-E80B-2747-B082-217F27BD7946}" type="slidenum">
              <a:rPr lang="en-US" altLang="x-none"/>
              <a:pPr/>
              <a:t>47</a:t>
            </a:fld>
            <a:endParaRPr lang="en-US" altLang="x-none"/>
          </a:p>
        </p:txBody>
      </p:sp>
      <p:sp>
        <p:nvSpPr>
          <p:cNvPr id="823298" name="Text Box 2"/>
          <p:cNvSpPr txBox="1">
            <a:spLocks noGrp="1" noRot="1" noChangeAspect="1" noChangeArrowheads="1" noTextEdit="1"/>
          </p:cNvSpPr>
          <p:nvPr>
            <p:ph type="sldImg"/>
          </p:nvPr>
        </p:nvSpPr>
        <p:spPr>
          <a:xfrm>
            <a:off x="1257300" y="728663"/>
            <a:ext cx="4800600" cy="3600450"/>
          </a:xfrm>
          <a:ln/>
        </p:spPr>
      </p:sp>
      <p:sp>
        <p:nvSpPr>
          <p:cNvPr id="823299" name="Text Box 3"/>
          <p:cNvSpPr txBox="1">
            <a:spLocks noGrp="1" noChangeArrowheads="1"/>
          </p:cNvSpPr>
          <p:nvPr>
            <p:ph type="body" idx="1"/>
          </p:nvPr>
        </p:nvSpPr>
        <p:spPr>
          <a:xfrm>
            <a:off x="731838" y="4559300"/>
            <a:ext cx="5853112" cy="4319588"/>
          </a:xfrm>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x-none" altLang="x-none"/>
          </a:p>
        </p:txBody>
      </p:sp>
    </p:spTree>
    <p:extLst>
      <p:ext uri="{BB962C8B-B14F-4D97-AF65-F5344CB8AC3E}">
        <p14:creationId xmlns:p14="http://schemas.microsoft.com/office/powerpoint/2010/main" val="11629188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Why</a:t>
            </a:r>
            <a:r>
              <a:rPr lang="en-US" baseline="0" dirty="0" smtClean="0"/>
              <a:t> “Methodology”? </a:t>
            </a:r>
            <a:r>
              <a:rPr lang="mr-IN" baseline="0" dirty="0" smtClean="0"/>
              <a:t>–</a:t>
            </a:r>
            <a:r>
              <a:rPr lang="en-US" baseline="0" dirty="0" smtClean="0"/>
              <a:t> we want to teach good software engineering principles </a:t>
            </a:r>
            <a:r>
              <a:rPr lang="mr-IN" baseline="0" dirty="0" smtClean="0"/>
              <a:t>–</a:t>
            </a:r>
            <a:r>
              <a:rPr lang="en-US" baseline="0" dirty="0" smtClean="0"/>
              <a:t> more than just programming.</a:t>
            </a:r>
          </a:p>
          <a:p>
            <a:r>
              <a:rPr lang="en-US" baseline="0" dirty="0" smtClean="0"/>
              <a:t>Writing a program is like writing an essay</a:t>
            </a:r>
          </a:p>
          <a:p>
            <a:r>
              <a:rPr lang="en-US" baseline="0" dirty="0" smtClean="0"/>
              <a:t>	- need a language (Java)</a:t>
            </a:r>
          </a:p>
          <a:p>
            <a:r>
              <a:rPr lang="en-US" baseline="0" dirty="0" smtClean="0"/>
              <a:t>	- knowing the language doesn’t make you a good essay writer</a:t>
            </a:r>
          </a:p>
          <a:p>
            <a:r>
              <a:rPr lang="en-US" baseline="0" dirty="0" smtClean="0"/>
              <a:t>Lots of support to learn how to write good programs</a:t>
            </a:r>
            <a:endParaRPr lang="en-US" dirty="0"/>
          </a:p>
        </p:txBody>
      </p:sp>
      <p:sp>
        <p:nvSpPr>
          <p:cNvPr id="4" name="Slide Number Placeholder 3"/>
          <p:cNvSpPr>
            <a:spLocks noGrp="1"/>
          </p:cNvSpPr>
          <p:nvPr>
            <p:ph type="sldNum" sz="quarter" idx="10"/>
          </p:nvPr>
        </p:nvSpPr>
        <p:spPr/>
        <p:txBody>
          <a:bodyPr/>
          <a:lstStyle/>
          <a:p>
            <a:fld id="{AA742258-FB98-3F4C-92C7-D00F89B753B5}" type="slidenum">
              <a:rPr lang="en-US" altLang="x-none" smtClean="0"/>
              <a:pPr/>
              <a:t>6</a:t>
            </a:fld>
            <a:endParaRPr lang="en-US" altLang="x-none"/>
          </a:p>
        </p:txBody>
      </p:sp>
    </p:spTree>
    <p:extLst>
      <p:ext uri="{BB962C8B-B14F-4D97-AF65-F5344CB8AC3E}">
        <p14:creationId xmlns:p14="http://schemas.microsoft.com/office/powerpoint/2010/main" val="41742439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BD3C541-F2D3-7A4D-90C6-9C933D470F03}" type="slidenum">
              <a:rPr lang="en-US" altLang="x-none"/>
              <a:pPr/>
              <a:t>48</a:t>
            </a:fld>
            <a:endParaRPr lang="en-US" altLang="x-none"/>
          </a:p>
        </p:txBody>
      </p:sp>
      <p:sp>
        <p:nvSpPr>
          <p:cNvPr id="825346" name="Text Box 2"/>
          <p:cNvSpPr txBox="1">
            <a:spLocks noGrp="1" noRot="1" noChangeAspect="1" noChangeArrowheads="1" noTextEdit="1"/>
          </p:cNvSpPr>
          <p:nvPr>
            <p:ph type="sldImg"/>
          </p:nvPr>
        </p:nvSpPr>
        <p:spPr>
          <a:xfrm>
            <a:off x="1257300" y="728663"/>
            <a:ext cx="4800600" cy="3600450"/>
          </a:xfrm>
          <a:ln/>
        </p:spPr>
      </p:sp>
      <p:sp>
        <p:nvSpPr>
          <p:cNvPr id="825347" name="Text Box 3"/>
          <p:cNvSpPr txBox="1">
            <a:spLocks noGrp="1" noChangeArrowheads="1"/>
          </p:cNvSpPr>
          <p:nvPr>
            <p:ph type="body" idx="1"/>
          </p:nvPr>
        </p:nvSpPr>
        <p:spPr>
          <a:xfrm>
            <a:off x="731838" y="4559300"/>
            <a:ext cx="5853112" cy="4319588"/>
          </a:xfrm>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x-none" altLang="x-none"/>
          </a:p>
        </p:txBody>
      </p:sp>
    </p:spTree>
    <p:extLst>
      <p:ext uri="{BB962C8B-B14F-4D97-AF65-F5344CB8AC3E}">
        <p14:creationId xmlns:p14="http://schemas.microsoft.com/office/powerpoint/2010/main" val="107647034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D9AB23E-4C3F-6C40-BD52-FB7E291D1450}" type="slidenum">
              <a:rPr lang="en-US" altLang="x-none"/>
              <a:pPr/>
              <a:t>49</a:t>
            </a:fld>
            <a:endParaRPr lang="en-US" altLang="x-none"/>
          </a:p>
        </p:txBody>
      </p:sp>
      <p:sp>
        <p:nvSpPr>
          <p:cNvPr id="827394" name="Text Box 2"/>
          <p:cNvSpPr txBox="1">
            <a:spLocks noGrp="1" noRot="1" noChangeAspect="1" noChangeArrowheads="1" noTextEdit="1"/>
          </p:cNvSpPr>
          <p:nvPr>
            <p:ph type="sldImg"/>
          </p:nvPr>
        </p:nvSpPr>
        <p:spPr>
          <a:xfrm>
            <a:off x="1257300" y="728663"/>
            <a:ext cx="4800600" cy="3600450"/>
          </a:xfrm>
          <a:ln/>
        </p:spPr>
      </p:sp>
      <p:sp>
        <p:nvSpPr>
          <p:cNvPr id="827395" name="Text Box 3"/>
          <p:cNvSpPr txBox="1">
            <a:spLocks noGrp="1" noChangeArrowheads="1"/>
          </p:cNvSpPr>
          <p:nvPr>
            <p:ph type="body" idx="1"/>
          </p:nvPr>
        </p:nvSpPr>
        <p:spPr>
          <a:xfrm>
            <a:off x="731838" y="4559300"/>
            <a:ext cx="5853112" cy="4319588"/>
          </a:xfrm>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x-none" altLang="x-none"/>
          </a:p>
        </p:txBody>
      </p:sp>
    </p:spTree>
    <p:extLst>
      <p:ext uri="{BB962C8B-B14F-4D97-AF65-F5344CB8AC3E}">
        <p14:creationId xmlns:p14="http://schemas.microsoft.com/office/powerpoint/2010/main" val="11281206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51F53CC-D27B-834D-BE78-ED17B64470EC}" type="slidenum">
              <a:rPr lang="en-US" altLang="x-none"/>
              <a:pPr/>
              <a:t>50</a:t>
            </a:fld>
            <a:endParaRPr lang="en-US" altLang="x-none"/>
          </a:p>
        </p:txBody>
      </p:sp>
      <p:sp>
        <p:nvSpPr>
          <p:cNvPr id="829442" name="Text Box 2"/>
          <p:cNvSpPr txBox="1">
            <a:spLocks noGrp="1" noRot="1" noChangeAspect="1" noChangeArrowheads="1" noTextEdit="1"/>
          </p:cNvSpPr>
          <p:nvPr>
            <p:ph type="sldImg"/>
          </p:nvPr>
        </p:nvSpPr>
        <p:spPr>
          <a:xfrm>
            <a:off x="1257300" y="728663"/>
            <a:ext cx="4800600" cy="3600450"/>
          </a:xfrm>
          <a:ln/>
        </p:spPr>
      </p:sp>
      <p:sp>
        <p:nvSpPr>
          <p:cNvPr id="829443" name="Text Box 3"/>
          <p:cNvSpPr txBox="1">
            <a:spLocks noGrp="1" noChangeArrowheads="1"/>
          </p:cNvSpPr>
          <p:nvPr>
            <p:ph type="body" idx="1"/>
          </p:nvPr>
        </p:nvSpPr>
        <p:spPr>
          <a:xfrm>
            <a:off x="731838" y="4559300"/>
            <a:ext cx="5853112" cy="4319588"/>
          </a:xfrm>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x-none" altLang="x-none"/>
          </a:p>
        </p:txBody>
      </p:sp>
    </p:spTree>
    <p:extLst>
      <p:ext uri="{BB962C8B-B14F-4D97-AF65-F5344CB8AC3E}">
        <p14:creationId xmlns:p14="http://schemas.microsoft.com/office/powerpoint/2010/main" val="9721235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A742258-FB98-3F4C-92C7-D00F89B753B5}" type="slidenum">
              <a:rPr lang="en-US" altLang="x-none" smtClean="0"/>
              <a:pPr/>
              <a:t>7</a:t>
            </a:fld>
            <a:endParaRPr lang="en-US" altLang="x-none"/>
          </a:p>
        </p:txBody>
      </p:sp>
    </p:spTree>
    <p:extLst>
      <p:ext uri="{BB962C8B-B14F-4D97-AF65-F5344CB8AC3E}">
        <p14:creationId xmlns:p14="http://schemas.microsoft.com/office/powerpoint/2010/main" val="7001981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want to introduce my right-hand man</a:t>
            </a:r>
            <a:endParaRPr lang="en-US" dirty="0"/>
          </a:p>
        </p:txBody>
      </p:sp>
      <p:sp>
        <p:nvSpPr>
          <p:cNvPr id="4" name="Slide Number Placeholder 3"/>
          <p:cNvSpPr>
            <a:spLocks noGrp="1"/>
          </p:cNvSpPr>
          <p:nvPr>
            <p:ph type="sldNum" sz="quarter" idx="10"/>
          </p:nvPr>
        </p:nvSpPr>
        <p:spPr/>
        <p:txBody>
          <a:bodyPr/>
          <a:lstStyle/>
          <a:p>
            <a:fld id="{AA742258-FB98-3F4C-92C7-D00F89B753B5}" type="slidenum">
              <a:rPr lang="en-US" altLang="x-none" smtClean="0"/>
              <a:pPr/>
              <a:t>8</a:t>
            </a:fld>
            <a:endParaRPr lang="en-US" altLang="x-none"/>
          </a:p>
        </p:txBody>
      </p:sp>
    </p:spTree>
    <p:extLst>
      <p:ext uri="{BB962C8B-B14F-4D97-AF65-F5344CB8AC3E}">
        <p14:creationId xmlns:p14="http://schemas.microsoft.com/office/powerpoint/2010/main" val="207114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that’s not nearly</a:t>
            </a:r>
            <a:r>
              <a:rPr lang="en-US" baseline="0" dirty="0" smtClean="0"/>
              <a:t> everyone </a:t>
            </a:r>
            <a:r>
              <a:rPr lang="mr-IN" baseline="0" dirty="0" smtClean="0"/>
              <a:t>–</a:t>
            </a:r>
            <a:r>
              <a:rPr lang="en-US" baseline="0" dirty="0" smtClean="0"/>
              <a:t> we also have 22 awesome section leaders!</a:t>
            </a:r>
            <a:endParaRPr lang="en-US" dirty="0"/>
          </a:p>
        </p:txBody>
      </p:sp>
      <p:sp>
        <p:nvSpPr>
          <p:cNvPr id="4" name="Slide Number Placeholder 3"/>
          <p:cNvSpPr>
            <a:spLocks noGrp="1"/>
          </p:cNvSpPr>
          <p:nvPr>
            <p:ph type="sldNum" sz="quarter" idx="10"/>
          </p:nvPr>
        </p:nvSpPr>
        <p:spPr/>
        <p:txBody>
          <a:bodyPr/>
          <a:lstStyle/>
          <a:p>
            <a:fld id="{AA742258-FB98-3F4C-92C7-D00F89B753B5}" type="slidenum">
              <a:rPr lang="en-US" altLang="x-none" smtClean="0"/>
              <a:pPr/>
              <a:t>9</a:t>
            </a:fld>
            <a:endParaRPr lang="en-US" altLang="x-none"/>
          </a:p>
        </p:txBody>
      </p:sp>
    </p:spTree>
    <p:extLst>
      <p:ext uri="{BB962C8B-B14F-4D97-AF65-F5344CB8AC3E}">
        <p14:creationId xmlns:p14="http://schemas.microsoft.com/office/powerpoint/2010/main" val="11520394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General info handout overview</a:t>
            </a:r>
            <a:endParaRPr lang="en-US" dirty="0"/>
          </a:p>
        </p:txBody>
      </p:sp>
      <p:sp>
        <p:nvSpPr>
          <p:cNvPr id="4" name="Slide Number Placeholder 3"/>
          <p:cNvSpPr>
            <a:spLocks noGrp="1"/>
          </p:cNvSpPr>
          <p:nvPr>
            <p:ph type="sldNum" sz="quarter" idx="10"/>
          </p:nvPr>
        </p:nvSpPr>
        <p:spPr/>
        <p:txBody>
          <a:bodyPr/>
          <a:lstStyle/>
          <a:p>
            <a:fld id="{AA742258-FB98-3F4C-92C7-D00F89B753B5}" type="slidenum">
              <a:rPr lang="en-US" altLang="x-none" smtClean="0"/>
              <a:pPr/>
              <a:t>12</a:t>
            </a:fld>
            <a:endParaRPr lang="en-US" altLang="x-none"/>
          </a:p>
        </p:txBody>
      </p:sp>
    </p:spTree>
    <p:extLst>
      <p:ext uri="{BB962C8B-B14F-4D97-AF65-F5344CB8AC3E}">
        <p14:creationId xmlns:p14="http://schemas.microsoft.com/office/powerpoint/2010/main" val="12667148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Same work</a:t>
            </a:r>
            <a:endParaRPr lang="en-US" dirty="0"/>
          </a:p>
        </p:txBody>
      </p:sp>
      <p:sp>
        <p:nvSpPr>
          <p:cNvPr id="4" name="Slide Number Placeholder 3"/>
          <p:cNvSpPr>
            <a:spLocks noGrp="1"/>
          </p:cNvSpPr>
          <p:nvPr>
            <p:ph type="sldNum" sz="quarter" idx="10"/>
          </p:nvPr>
        </p:nvSpPr>
        <p:spPr/>
        <p:txBody>
          <a:bodyPr/>
          <a:lstStyle/>
          <a:p>
            <a:fld id="{AA742258-FB98-3F4C-92C7-D00F89B753B5}" type="slidenum">
              <a:rPr lang="en-US" altLang="x-none" smtClean="0"/>
              <a:pPr/>
              <a:t>13</a:t>
            </a:fld>
            <a:endParaRPr lang="en-US" altLang="x-none"/>
          </a:p>
        </p:txBody>
      </p:sp>
    </p:spTree>
    <p:extLst>
      <p:ext uri="{BB962C8B-B14F-4D97-AF65-F5344CB8AC3E}">
        <p14:creationId xmlns:p14="http://schemas.microsoft.com/office/powerpoint/2010/main" val="358107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A742258-FB98-3F4C-92C7-D00F89B753B5}" type="slidenum">
              <a:rPr lang="en-US" altLang="x-none" smtClean="0"/>
              <a:pPr/>
              <a:t>14</a:t>
            </a:fld>
            <a:endParaRPr lang="en-US" altLang="x-none"/>
          </a:p>
        </p:txBody>
      </p:sp>
    </p:spTree>
    <p:extLst>
      <p:ext uri="{BB962C8B-B14F-4D97-AF65-F5344CB8AC3E}">
        <p14:creationId xmlns:p14="http://schemas.microsoft.com/office/powerpoint/2010/main" val="2906315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8435" name="Rectangle 3"/>
          <p:cNvSpPr>
            <a:spLocks noGrp="1" noChangeArrowheads="1"/>
          </p:cNvSpPr>
          <p:nvPr>
            <p:ph type="ctrTitle"/>
          </p:nvPr>
        </p:nvSpPr>
        <p:spPr>
          <a:xfrm>
            <a:off x="685800" y="1600200"/>
            <a:ext cx="7772400" cy="2057400"/>
          </a:xfrm>
        </p:spPr>
        <p:txBody>
          <a:bodyPr/>
          <a:lstStyle>
            <a:lvl1pPr>
              <a:defRPr>
                <a:solidFill>
                  <a:schemeClr val="tx1"/>
                </a:solidFill>
                <a:latin typeface="Calibri" charset="0"/>
              </a:defRPr>
            </a:lvl1pPr>
          </a:lstStyle>
          <a:p>
            <a:pPr lvl="0"/>
            <a:endParaRPr lang="x-none" altLang="x-none" noProof="0" smtClean="0"/>
          </a:p>
        </p:txBody>
      </p:sp>
      <p:sp>
        <p:nvSpPr>
          <p:cNvPr id="18436" name="Rectangle 4"/>
          <p:cNvSpPr>
            <a:spLocks noGrp="1" noChangeArrowheads="1"/>
          </p:cNvSpPr>
          <p:nvPr>
            <p:ph type="subTitle" idx="1"/>
          </p:nvPr>
        </p:nvSpPr>
        <p:spPr>
          <a:xfrm>
            <a:off x="1371600" y="4419600"/>
            <a:ext cx="6400800" cy="1524000"/>
          </a:xfrm>
        </p:spPr>
        <p:txBody>
          <a:bodyPr/>
          <a:lstStyle>
            <a:lvl1pPr marL="0" indent="0" algn="ctr">
              <a:buFontTx/>
              <a:buNone/>
              <a:defRPr/>
            </a:lvl1pPr>
          </a:lstStyle>
          <a:p>
            <a:pPr lvl="0"/>
            <a:r>
              <a:rPr lang="en-US" altLang="x-none" noProof="0" smtClean="0"/>
              <a:t>Click to edit Master subtitle style</a:t>
            </a:r>
          </a:p>
        </p:txBody>
      </p:sp>
      <p:sp>
        <p:nvSpPr>
          <p:cNvPr id="18440" name="AutoShape 3"/>
          <p:cNvSpPr>
            <a:spLocks noChangeArrowheads="1"/>
          </p:cNvSpPr>
          <p:nvPr userDrawn="1"/>
        </p:nvSpPr>
        <p:spPr bwMode="auto">
          <a:xfrm>
            <a:off x="0" y="0"/>
            <a:ext cx="9144000" cy="1143000"/>
          </a:xfrm>
          <a:prstGeom prst="roundRect">
            <a:avLst>
              <a:gd name="adj" fmla="val 111"/>
            </a:avLst>
          </a:prstGeom>
          <a:solidFill>
            <a:srgbClr val="8C1515"/>
          </a:solidFill>
          <a:ln w="9398">
            <a:solidFill>
              <a:srgbClr val="000000"/>
            </a:solidFill>
            <a:miter lim="800000"/>
            <a:headEnd/>
            <a:tailEnd/>
          </a:ln>
        </p:spPr>
        <p:txBody>
          <a:bodyPr wrap="none" lIns="91432" tIns="45716" rIns="91432" bIns="45716" anchor="ctr"/>
          <a:lstStyle>
            <a:lvl1pPr algn="l" defTabSz="457200">
              <a:defRPr>
                <a:solidFill>
                  <a:schemeClr val="tx1"/>
                </a:solidFill>
                <a:latin typeface="Arial" charset="0"/>
              </a:defRPr>
            </a:lvl1pPr>
            <a:lvl2pPr marL="742950" indent="-285750" algn="l" defTabSz="457200">
              <a:defRPr>
                <a:solidFill>
                  <a:schemeClr val="tx1"/>
                </a:solidFill>
                <a:latin typeface="Arial" charset="0"/>
              </a:defRPr>
            </a:lvl2pPr>
            <a:lvl3pPr marL="1143000" indent="-228600" algn="l" defTabSz="457200">
              <a:defRPr>
                <a:solidFill>
                  <a:schemeClr val="tx1"/>
                </a:solidFill>
                <a:latin typeface="Arial" charset="0"/>
              </a:defRPr>
            </a:lvl3pPr>
            <a:lvl4pPr marL="1598613" indent="-227013" algn="l" defTabSz="457200">
              <a:defRPr>
                <a:solidFill>
                  <a:schemeClr val="tx1"/>
                </a:solidFill>
                <a:latin typeface="Arial" charset="0"/>
              </a:defRPr>
            </a:lvl4pPr>
            <a:lvl5pPr marL="2057400" indent="-228600" algn="l"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nSpc>
                <a:spcPct val="93000"/>
              </a:lnSpc>
              <a:buClr>
                <a:srgbClr val="000000"/>
              </a:buClr>
              <a:buSzPct val="100000"/>
              <a:buFont typeface="Andale Mono" charset="0"/>
              <a:buNone/>
            </a:pPr>
            <a:endParaRPr lang="x-none" altLang="x-none">
              <a:latin typeface="Calibri" charset="0"/>
              <a:ea typeface="Arial" charset="0"/>
              <a:cs typeface="Arial" charset="0"/>
            </a:endParaRPr>
          </a:p>
        </p:txBody>
      </p:sp>
      <p:sp>
        <p:nvSpPr>
          <p:cNvPr id="18443" name="Text Box 11"/>
          <p:cNvSpPr txBox="1">
            <a:spLocks noChangeArrowheads="1"/>
          </p:cNvSpPr>
          <p:nvPr userDrawn="1"/>
        </p:nvSpPr>
        <p:spPr bwMode="auto">
          <a:xfrm>
            <a:off x="685800" y="6400800"/>
            <a:ext cx="77724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20000"/>
              </a:spcBef>
            </a:pPr>
            <a:r>
              <a:rPr lang="en-US" altLang="x-none" sz="800">
                <a:latin typeface="Calibri" charset="0"/>
              </a:rPr>
              <a:t>This document is copyright (C) Stanford Computer Science and Marty Stepp, licensed under Creative Commons Attribution 2.5 License.  All rights reserved.</a:t>
            </a:r>
            <a:br>
              <a:rPr lang="en-US" altLang="x-none" sz="800">
                <a:latin typeface="Calibri" charset="0"/>
              </a:rPr>
            </a:br>
            <a:r>
              <a:rPr lang="en-US" altLang="x-none" sz="800">
                <a:latin typeface="Calibri" charset="0"/>
              </a:rPr>
              <a:t>Based on slides created by Keith Schwarz, Mehran Sahami, Eric Roberts, Stuart Reges, and others.</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9103096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81800" y="0"/>
            <a:ext cx="2209800" cy="64770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52400" y="0"/>
            <a:ext cx="6477000" cy="64770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6932943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8321962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8"/>
            <a:ext cx="78867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smtClean="0"/>
              <a:t>Click to edit Master text styles</a:t>
            </a:r>
          </a:p>
        </p:txBody>
      </p:sp>
    </p:spTree>
    <p:extLst>
      <p:ext uri="{BB962C8B-B14F-4D97-AF65-F5344CB8AC3E}">
        <p14:creationId xmlns:p14="http://schemas.microsoft.com/office/powerpoint/2010/main" val="9539728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52400" y="1295400"/>
            <a:ext cx="4343400" cy="5181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295400"/>
            <a:ext cx="4343400" cy="5181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088822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365125"/>
            <a:ext cx="78867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30238" y="2505075"/>
            <a:ext cx="386873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7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9166732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793098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493041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Tree>
    <p:extLst>
      <p:ext uri="{BB962C8B-B14F-4D97-AF65-F5344CB8AC3E}">
        <p14:creationId xmlns:p14="http://schemas.microsoft.com/office/powerpoint/2010/main" val="1230875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Tree>
    <p:extLst>
      <p:ext uri="{BB962C8B-B14F-4D97-AF65-F5344CB8AC3E}">
        <p14:creationId xmlns:p14="http://schemas.microsoft.com/office/powerpoint/2010/main" val="706188192"/>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0"/>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altLang="x-none"/>
              <a:t>Click to edit title style</a:t>
            </a:r>
          </a:p>
        </p:txBody>
      </p:sp>
      <p:sp>
        <p:nvSpPr>
          <p:cNvPr id="1027" name="Rectangle 3"/>
          <p:cNvSpPr>
            <a:spLocks noGrp="1" noChangeArrowheads="1"/>
          </p:cNvSpPr>
          <p:nvPr>
            <p:ph type="body" idx="1"/>
          </p:nvPr>
        </p:nvSpPr>
        <p:spPr bwMode="auto">
          <a:xfrm>
            <a:off x="152400" y="1295400"/>
            <a:ext cx="883920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ltLang="x-none"/>
              <a:t>Click to edit Master text styles</a:t>
            </a:r>
          </a:p>
          <a:p>
            <a:pPr lvl="1"/>
            <a:r>
              <a:rPr lang="en-US" altLang="x-none"/>
              <a:t>Second level</a:t>
            </a:r>
          </a:p>
          <a:p>
            <a:pPr lvl="2"/>
            <a:r>
              <a:rPr lang="en-US" altLang="x-none"/>
              <a:t>Third level</a:t>
            </a:r>
          </a:p>
          <a:p>
            <a:pPr lvl="3"/>
            <a:r>
              <a:rPr lang="en-US" altLang="x-none"/>
              <a:t>Fourth level</a:t>
            </a:r>
          </a:p>
          <a:p>
            <a:pPr lvl="4"/>
            <a:r>
              <a:rPr lang="en-US" altLang="x-none"/>
              <a:t>Fifth level</a:t>
            </a:r>
          </a:p>
        </p:txBody>
      </p:sp>
      <p:sp>
        <p:nvSpPr>
          <p:cNvPr id="4" name="Slide Number Placeholder 3"/>
          <p:cNvSpPr txBox="1">
            <a:spLocks noGrp="1"/>
          </p:cNvSpPr>
          <p:nvPr userDrawn="1"/>
        </p:nvSpPr>
        <p:spPr>
          <a:xfrm>
            <a:off x="8229600" y="6356350"/>
            <a:ext cx="762000" cy="365125"/>
          </a:xfrm>
          <a:prstGeom prst="rect">
            <a:avLst/>
          </a:prstGeom>
          <a:noFill/>
        </p:spPr>
        <p:txBody>
          <a:bodyPr lIns="0" tIns="0" rIns="0" bIns="0" anchor="b"/>
          <a:lstStyle/>
          <a:p>
            <a:pPr>
              <a:spcBef>
                <a:spcPts val="500"/>
              </a:spcBef>
            </a:pPr>
            <a:fld id="{6B0F97DD-C0E0-384C-93CD-7A62F824A3DE}" type="slidenum">
              <a:rPr lang="en-US" altLang="x-none" sz="1200">
                <a:solidFill>
                  <a:srgbClr val="424242"/>
                </a:solidFill>
                <a:latin typeface="Verdana" charset="0"/>
              </a:rPr>
              <a:pPr>
                <a:spcBef>
                  <a:spcPts val="500"/>
                </a:spcBef>
              </a:pPr>
              <a:t>‹#›</a:t>
            </a:fld>
            <a:endParaRPr lang="en-US" altLang="x-none"/>
          </a:p>
        </p:txBody>
      </p:sp>
      <p:sp>
        <p:nvSpPr>
          <p:cNvPr id="1039" name="AutoShape 3"/>
          <p:cNvSpPr>
            <a:spLocks noChangeArrowheads="1"/>
          </p:cNvSpPr>
          <p:nvPr userDrawn="1"/>
        </p:nvSpPr>
        <p:spPr bwMode="auto">
          <a:xfrm>
            <a:off x="0" y="0"/>
            <a:ext cx="9144000" cy="1143000"/>
          </a:xfrm>
          <a:prstGeom prst="roundRect">
            <a:avLst>
              <a:gd name="adj" fmla="val 111"/>
            </a:avLst>
          </a:prstGeom>
          <a:solidFill>
            <a:srgbClr val="8C1515"/>
          </a:solidFill>
          <a:ln w="9398">
            <a:solidFill>
              <a:srgbClr val="000000"/>
            </a:solidFill>
            <a:miter lim="800000"/>
            <a:headEnd/>
            <a:tailEnd/>
          </a:ln>
        </p:spPr>
        <p:txBody>
          <a:bodyPr wrap="none" lIns="91432" tIns="45716" rIns="91432" bIns="45716" anchor="ctr"/>
          <a:lstStyle>
            <a:lvl1pPr algn="l" defTabSz="457200">
              <a:defRPr>
                <a:solidFill>
                  <a:schemeClr val="tx1"/>
                </a:solidFill>
                <a:latin typeface="Arial" charset="0"/>
              </a:defRPr>
            </a:lvl1pPr>
            <a:lvl2pPr marL="742950" indent="-285750" algn="l" defTabSz="457200">
              <a:defRPr>
                <a:solidFill>
                  <a:schemeClr val="tx1"/>
                </a:solidFill>
                <a:latin typeface="Arial" charset="0"/>
              </a:defRPr>
            </a:lvl2pPr>
            <a:lvl3pPr marL="1143000" indent="-228600" algn="l" defTabSz="457200">
              <a:defRPr>
                <a:solidFill>
                  <a:schemeClr val="tx1"/>
                </a:solidFill>
                <a:latin typeface="Arial" charset="0"/>
              </a:defRPr>
            </a:lvl3pPr>
            <a:lvl4pPr marL="1598613" indent="-227013" algn="l" defTabSz="457200">
              <a:defRPr>
                <a:solidFill>
                  <a:schemeClr val="tx1"/>
                </a:solidFill>
                <a:latin typeface="Arial" charset="0"/>
              </a:defRPr>
            </a:lvl4pPr>
            <a:lvl5pPr marL="2057400" indent="-228600" algn="l"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nSpc>
                <a:spcPct val="93000"/>
              </a:lnSpc>
              <a:buClr>
                <a:srgbClr val="000000"/>
              </a:buClr>
              <a:buSzPct val="100000"/>
              <a:buFont typeface="Andale Mono" charset="0"/>
              <a:buNone/>
            </a:pPr>
            <a:endParaRPr lang="x-none" altLang="x-none">
              <a:latin typeface="Tahoma" charset="0"/>
              <a:ea typeface="Arial" charset="0"/>
              <a:cs typeface="Arial"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fontAlgn="base">
        <a:spcBef>
          <a:spcPct val="0"/>
        </a:spcBef>
        <a:spcAft>
          <a:spcPct val="0"/>
        </a:spcAft>
        <a:defRPr sz="4400" b="1" kern="1200">
          <a:solidFill>
            <a:schemeClr val="bg1"/>
          </a:solidFill>
          <a:latin typeface="+mj-lt"/>
          <a:ea typeface="+mj-ea"/>
          <a:cs typeface="+mj-cs"/>
        </a:defRPr>
      </a:lvl1pPr>
      <a:lvl2pPr algn="ctr" rtl="0" fontAlgn="base">
        <a:spcBef>
          <a:spcPct val="0"/>
        </a:spcBef>
        <a:spcAft>
          <a:spcPct val="0"/>
        </a:spcAft>
        <a:defRPr sz="4400" b="1">
          <a:solidFill>
            <a:schemeClr val="bg1"/>
          </a:solidFill>
          <a:latin typeface="Tahoma" charset="0"/>
        </a:defRPr>
      </a:lvl2pPr>
      <a:lvl3pPr algn="ctr" rtl="0" fontAlgn="base">
        <a:spcBef>
          <a:spcPct val="0"/>
        </a:spcBef>
        <a:spcAft>
          <a:spcPct val="0"/>
        </a:spcAft>
        <a:defRPr sz="4400" b="1">
          <a:solidFill>
            <a:schemeClr val="bg1"/>
          </a:solidFill>
          <a:latin typeface="Tahoma" charset="0"/>
        </a:defRPr>
      </a:lvl3pPr>
      <a:lvl4pPr algn="ctr" rtl="0" fontAlgn="base">
        <a:spcBef>
          <a:spcPct val="0"/>
        </a:spcBef>
        <a:spcAft>
          <a:spcPct val="0"/>
        </a:spcAft>
        <a:defRPr sz="4400" b="1">
          <a:solidFill>
            <a:schemeClr val="bg1"/>
          </a:solidFill>
          <a:latin typeface="Tahoma" charset="0"/>
        </a:defRPr>
      </a:lvl4pPr>
      <a:lvl5pPr algn="ctr" rtl="0" fontAlgn="base">
        <a:spcBef>
          <a:spcPct val="0"/>
        </a:spcBef>
        <a:spcAft>
          <a:spcPct val="0"/>
        </a:spcAft>
        <a:defRPr sz="4400" b="1">
          <a:solidFill>
            <a:schemeClr val="bg1"/>
          </a:solidFill>
          <a:latin typeface="Tahoma" charset="0"/>
        </a:defRPr>
      </a:lvl5pPr>
      <a:lvl6pPr marL="457200" algn="ctr" rtl="0" fontAlgn="base">
        <a:spcBef>
          <a:spcPct val="0"/>
        </a:spcBef>
        <a:spcAft>
          <a:spcPct val="0"/>
        </a:spcAft>
        <a:defRPr sz="4400" b="1">
          <a:solidFill>
            <a:schemeClr val="bg1"/>
          </a:solidFill>
          <a:latin typeface="Tahoma" charset="0"/>
        </a:defRPr>
      </a:lvl6pPr>
      <a:lvl7pPr marL="914400" algn="ctr" rtl="0" fontAlgn="base">
        <a:spcBef>
          <a:spcPct val="0"/>
        </a:spcBef>
        <a:spcAft>
          <a:spcPct val="0"/>
        </a:spcAft>
        <a:defRPr sz="4400" b="1">
          <a:solidFill>
            <a:schemeClr val="bg1"/>
          </a:solidFill>
          <a:latin typeface="Tahoma" charset="0"/>
        </a:defRPr>
      </a:lvl7pPr>
      <a:lvl8pPr marL="1371600" algn="ctr" rtl="0" fontAlgn="base">
        <a:spcBef>
          <a:spcPct val="0"/>
        </a:spcBef>
        <a:spcAft>
          <a:spcPct val="0"/>
        </a:spcAft>
        <a:defRPr sz="4400" b="1">
          <a:solidFill>
            <a:schemeClr val="bg1"/>
          </a:solidFill>
          <a:latin typeface="Tahoma" charset="0"/>
        </a:defRPr>
      </a:lvl8pPr>
      <a:lvl9pPr marL="1828800" algn="ctr" rtl="0" fontAlgn="base">
        <a:spcBef>
          <a:spcPct val="0"/>
        </a:spcBef>
        <a:spcAft>
          <a:spcPct val="0"/>
        </a:spcAft>
        <a:defRPr sz="4400" b="1">
          <a:solidFill>
            <a:schemeClr val="bg1"/>
          </a:solidFill>
          <a:latin typeface="Tahoma" charset="0"/>
        </a:defRPr>
      </a:lvl9pPr>
    </p:titleStyle>
    <p:bodyStyle>
      <a:lvl1pPr marL="230188" indent="-230188" algn="l" rtl="0" fontAlgn="base">
        <a:spcBef>
          <a:spcPct val="20000"/>
        </a:spcBef>
        <a:spcAft>
          <a:spcPct val="0"/>
        </a:spcAft>
        <a:buChar char="•"/>
        <a:defRPr sz="2400" kern="1200">
          <a:solidFill>
            <a:schemeClr val="tx1"/>
          </a:solidFill>
          <a:latin typeface="+mn-lt"/>
          <a:ea typeface="+mn-ea"/>
          <a:cs typeface="+mn-cs"/>
        </a:defRPr>
      </a:lvl1pPr>
      <a:lvl2pPr marL="571500" indent="-227013" algn="l" rtl="0" fontAlgn="base">
        <a:spcBef>
          <a:spcPct val="20000"/>
        </a:spcBef>
        <a:spcAft>
          <a:spcPct val="0"/>
        </a:spcAft>
        <a:buChar char="–"/>
        <a:defRPr sz="2200" kern="1200">
          <a:solidFill>
            <a:schemeClr val="tx1"/>
          </a:solidFill>
          <a:latin typeface="+mn-lt"/>
          <a:ea typeface="+mn-ea"/>
          <a:cs typeface="+mn-cs"/>
        </a:defRPr>
      </a:lvl2pPr>
      <a:lvl3pPr marL="855663" indent="-169863" algn="l" rtl="0" fontAlgn="base">
        <a:spcBef>
          <a:spcPct val="20000"/>
        </a:spcBef>
        <a:spcAft>
          <a:spcPct val="0"/>
        </a:spcAft>
        <a:buChar char="•"/>
        <a:defRPr sz="2000" kern="1200">
          <a:solidFill>
            <a:schemeClr val="tx1"/>
          </a:solidFill>
          <a:latin typeface="+mn-lt"/>
          <a:ea typeface="+mn-ea"/>
          <a:cs typeface="+mn-cs"/>
        </a:defRPr>
      </a:lvl3pPr>
      <a:lvl4pPr marL="1144588" indent="-174625" algn="l" rtl="0" fontAlgn="base">
        <a:spcBef>
          <a:spcPct val="20000"/>
        </a:spcBef>
        <a:spcAft>
          <a:spcPct val="0"/>
        </a:spcAft>
        <a:buChar char="–"/>
        <a:defRPr kern="1200">
          <a:solidFill>
            <a:schemeClr val="tx1"/>
          </a:solidFill>
          <a:latin typeface="+mn-lt"/>
          <a:ea typeface="+mn-ea"/>
          <a:cs typeface="+mn-cs"/>
        </a:defRPr>
      </a:lvl4pPr>
      <a:lvl5pPr marL="1487488" indent="-228600" algn="l" rtl="0" fontAlgn="base">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hyperlink" Target="http://cs106a.stanford.edu/"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 Id="rId3"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honorcode.stanford.edu/"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5.png"/></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4" Type="http://schemas.openxmlformats.org/officeDocument/2006/relationships/image" Target="../media/image3.jpeg"/><Relationship Id="rId5" Type="http://schemas.openxmlformats.org/officeDocument/2006/relationships/image" Target="../media/image4.jpeg"/><Relationship Id="rId6" Type="http://schemas.openxmlformats.org/officeDocument/2006/relationships/image" Target="../media/image5.jpeg"/><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 Id="rId3" Type="http://schemas.openxmlformats.org/officeDocument/2006/relationships/image" Target="../media/image15.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 Id="rId3" Type="http://schemas.openxmlformats.org/officeDocument/2006/relationships/image" Target="../media/image1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7.xml"/><Relationship Id="rId3" Type="http://schemas.openxmlformats.org/officeDocument/2006/relationships/image" Target="../media/image15.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8.xml"/><Relationship Id="rId3" Type="http://schemas.openxmlformats.org/officeDocument/2006/relationships/image" Target="../media/image15.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9.xml"/><Relationship Id="rId3" Type="http://schemas.openxmlformats.org/officeDocument/2006/relationships/image" Target="../media/image15.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0.xml"/><Relationship Id="rId3" Type="http://schemas.openxmlformats.org/officeDocument/2006/relationships/image" Target="../media/image15.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1.xml"/><Relationship Id="rId3" Type="http://schemas.openxmlformats.org/officeDocument/2006/relationships/image" Target="../media/image1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2.xml"/><Relationship Id="rId3" Type="http://schemas.openxmlformats.org/officeDocument/2006/relationships/image" Target="../media/image15.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g"/></Relationships>
</file>

<file path=ppt/slides/_rels/slide6.xml.rels><?xml version="1.0" encoding="UTF-8" standalone="yes"?>
<Relationships xmlns="http://schemas.openxmlformats.org/package/2006/relationships"><Relationship Id="rId3" Type="http://schemas.openxmlformats.org/officeDocument/2006/relationships/image" Target="../media/image1.jpg"/><Relationship Id="rId4" Type="http://schemas.openxmlformats.org/officeDocument/2006/relationships/image" Target="../media/image6.png"/><Relationship Id="rId5"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hyperlink" Target="http://cs106a.stanford.edu/"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9.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p:txBody>
          <a:bodyPr/>
          <a:lstStyle/>
          <a:p>
            <a:r>
              <a:rPr lang="en-US" altLang="x-none" dirty="0"/>
              <a:t>CS 106A, Lecture </a:t>
            </a:r>
            <a:r>
              <a:rPr lang="en-US" altLang="x-none" dirty="0" smtClean="0"/>
              <a:t>1</a:t>
            </a:r>
            <a:r>
              <a:rPr lang="en-US" altLang="x-none" dirty="0"/>
              <a:t/>
            </a:r>
            <a:br>
              <a:rPr lang="en-US" altLang="x-none" dirty="0"/>
            </a:br>
            <a:r>
              <a:rPr lang="en-US" altLang="x-none" sz="3400" dirty="0" smtClean="0"/>
              <a:t>Welcome to CS 106A!</a:t>
            </a:r>
            <a:endParaRPr lang="en-US" altLang="x-none" sz="3400" dirty="0"/>
          </a:p>
        </p:txBody>
      </p:sp>
      <p:sp>
        <p:nvSpPr>
          <p:cNvPr id="3075" name="Rectangle 3"/>
          <p:cNvSpPr>
            <a:spLocks noGrp="1" noChangeArrowheads="1"/>
          </p:cNvSpPr>
          <p:nvPr>
            <p:ph type="subTitle" idx="1"/>
          </p:nvPr>
        </p:nvSpPr>
        <p:spPr>
          <a:xfrm>
            <a:off x="1371600" y="4572000"/>
            <a:ext cx="6400800" cy="1524000"/>
          </a:xfrm>
        </p:spPr>
        <p:txBody>
          <a:bodyPr/>
          <a:lstStyle/>
          <a:p>
            <a:endParaRPr lang="en-US" altLang="x-none" sz="1500" dirty="0"/>
          </a:p>
          <a:p>
            <a:r>
              <a:rPr lang="en-US" altLang="x-none" sz="1500" dirty="0"/>
              <a:t>suggested reading:</a:t>
            </a:r>
          </a:p>
          <a:p>
            <a:r>
              <a:rPr lang="en-US" altLang="x-none" sz="1500" i="1" dirty="0"/>
              <a:t>Course Information </a:t>
            </a:r>
            <a:r>
              <a:rPr lang="en-US" altLang="x-none" sz="1500" i="1" dirty="0" smtClean="0"/>
              <a:t>handout</a:t>
            </a:r>
          </a:p>
          <a:p>
            <a:r>
              <a:rPr lang="en-US" altLang="x-none" sz="1500" i="1" dirty="0" smtClean="0"/>
              <a:t>Karel, Ch. 1-2</a:t>
            </a:r>
            <a:endParaRPr lang="en-US" altLang="x-none" sz="1500" i="1"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7330" name="Rectangle 2"/>
          <p:cNvSpPr>
            <a:spLocks noGrp="1" noChangeArrowheads="1"/>
          </p:cNvSpPr>
          <p:nvPr>
            <p:ph type="title"/>
          </p:nvPr>
        </p:nvSpPr>
        <p:spPr/>
        <p:txBody>
          <a:bodyPr/>
          <a:lstStyle/>
          <a:p>
            <a:r>
              <a:rPr lang="en-US" altLang="x-none" dirty="0" smtClean="0"/>
              <a:t>Nice to meet you!</a:t>
            </a:r>
            <a:endParaRPr lang="en-US" altLang="x-none"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000" y="1295400"/>
            <a:ext cx="8382000" cy="5384271"/>
          </a:xfrm>
          <a:prstGeom prst="rect">
            <a:avLst/>
          </a:prstGeom>
        </p:spPr>
      </p:pic>
    </p:spTree>
    <p:extLst>
      <p:ext uri="{BB962C8B-B14F-4D97-AF65-F5344CB8AC3E}">
        <p14:creationId xmlns:p14="http://schemas.microsoft.com/office/powerpoint/2010/main" val="186735612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7330" name="Rectangle 2"/>
          <p:cNvSpPr>
            <a:spLocks noGrp="1" noChangeArrowheads="1"/>
          </p:cNvSpPr>
          <p:nvPr>
            <p:ph type="title"/>
          </p:nvPr>
        </p:nvSpPr>
        <p:spPr/>
        <p:txBody>
          <a:bodyPr/>
          <a:lstStyle/>
          <a:p>
            <a:r>
              <a:rPr lang="en-US" altLang="x-none" dirty="0" smtClean="0"/>
              <a:t>Nice to meet you!</a:t>
            </a:r>
            <a:endParaRPr lang="en-US" altLang="x-none"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6480" y="1295400"/>
            <a:ext cx="8511039" cy="5404460"/>
          </a:xfrm>
          <a:prstGeom prst="rect">
            <a:avLst/>
          </a:prstGeom>
        </p:spPr>
      </p:pic>
    </p:spTree>
    <p:extLst>
      <p:ext uri="{BB962C8B-B14F-4D97-AF65-F5344CB8AC3E}">
        <p14:creationId xmlns:p14="http://schemas.microsoft.com/office/powerpoint/2010/main" val="51346132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0770" name="Rectangle 2"/>
          <p:cNvSpPr>
            <a:spLocks noGrp="1" noChangeArrowheads="1"/>
          </p:cNvSpPr>
          <p:nvPr>
            <p:ph type="title"/>
          </p:nvPr>
        </p:nvSpPr>
        <p:spPr/>
        <p:txBody>
          <a:bodyPr/>
          <a:lstStyle/>
          <a:p>
            <a:r>
              <a:rPr lang="en-US" altLang="x-none" dirty="0" smtClean="0"/>
              <a:t>Plan For Today</a:t>
            </a:r>
            <a:endParaRPr lang="en-US" altLang="x-none" dirty="0"/>
          </a:p>
        </p:txBody>
      </p:sp>
      <p:sp>
        <p:nvSpPr>
          <p:cNvPr id="800771" name="Rectangle 3"/>
          <p:cNvSpPr>
            <a:spLocks noGrp="1" noChangeArrowheads="1"/>
          </p:cNvSpPr>
          <p:nvPr>
            <p:ph type="body" idx="1"/>
          </p:nvPr>
        </p:nvSpPr>
        <p:spPr/>
        <p:txBody>
          <a:bodyPr/>
          <a:lstStyle/>
          <a:p>
            <a:r>
              <a:rPr lang="en-US" altLang="x-none" sz="3600" dirty="0" smtClean="0">
                <a:solidFill>
                  <a:schemeClr val="bg1">
                    <a:lumMod val="75000"/>
                  </a:schemeClr>
                </a:solidFill>
              </a:rPr>
              <a:t>Introduction</a:t>
            </a:r>
          </a:p>
          <a:p>
            <a:r>
              <a:rPr lang="en-US" altLang="x-none" sz="3600" dirty="0" smtClean="0"/>
              <a:t>Course Policies</a:t>
            </a:r>
          </a:p>
          <a:p>
            <a:r>
              <a:rPr lang="en-US" altLang="x-none" sz="3600" dirty="0" smtClean="0">
                <a:solidFill>
                  <a:schemeClr val="bg1">
                    <a:lumMod val="75000"/>
                  </a:schemeClr>
                </a:solidFill>
              </a:rPr>
              <a:t>Meet Karel the Robot</a:t>
            </a:r>
            <a:endParaRPr lang="en-US" altLang="x-none" sz="3600" dirty="0">
              <a:solidFill>
                <a:schemeClr val="bg1">
                  <a:lumMod val="75000"/>
                </a:schemeClr>
              </a:solidFill>
            </a:endParaRPr>
          </a:p>
        </p:txBody>
      </p:sp>
    </p:spTree>
    <p:extLst>
      <p:ext uri="{BB962C8B-B14F-4D97-AF65-F5344CB8AC3E}">
        <p14:creationId xmlns:p14="http://schemas.microsoft.com/office/powerpoint/2010/main" val="141663296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6914" name="Rectangle 2"/>
          <p:cNvSpPr>
            <a:spLocks noGrp="1" noChangeArrowheads="1"/>
          </p:cNvSpPr>
          <p:nvPr>
            <p:ph type="title"/>
          </p:nvPr>
        </p:nvSpPr>
        <p:spPr/>
        <p:txBody>
          <a:bodyPr/>
          <a:lstStyle/>
          <a:p>
            <a:r>
              <a:rPr lang="en-US" altLang="x-none" dirty="0" smtClean="0"/>
              <a:t>Units</a:t>
            </a:r>
            <a:endParaRPr lang="en-US" altLang="x-none" dirty="0"/>
          </a:p>
        </p:txBody>
      </p:sp>
      <p:cxnSp>
        <p:nvCxnSpPr>
          <p:cNvPr id="6" name="Straight Arrow Connector 5"/>
          <p:cNvCxnSpPr/>
          <p:nvPr/>
        </p:nvCxnSpPr>
        <p:spPr bwMode="auto">
          <a:xfrm flipH="1">
            <a:off x="2819400" y="2390606"/>
            <a:ext cx="1676400" cy="2209800"/>
          </a:xfrm>
          <a:prstGeom prst="straightConnector1">
            <a:avLst/>
          </a:prstGeom>
          <a:solidFill>
            <a:schemeClr val="accent1"/>
          </a:solidFill>
          <a:ln w="6350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3" name="Straight Arrow Connector 12"/>
          <p:cNvCxnSpPr/>
          <p:nvPr/>
        </p:nvCxnSpPr>
        <p:spPr bwMode="auto">
          <a:xfrm>
            <a:off x="4495800" y="2385030"/>
            <a:ext cx="1524000" cy="2139176"/>
          </a:xfrm>
          <a:prstGeom prst="straightConnector1">
            <a:avLst/>
          </a:prstGeom>
          <a:solidFill>
            <a:schemeClr val="accent1"/>
          </a:solidFill>
          <a:ln w="6350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8" name="TextBox 17"/>
          <p:cNvSpPr txBox="1"/>
          <p:nvPr/>
        </p:nvSpPr>
        <p:spPr>
          <a:xfrm>
            <a:off x="921000" y="1591684"/>
            <a:ext cx="7302000" cy="784830"/>
          </a:xfrm>
          <a:prstGeom prst="rect">
            <a:avLst/>
          </a:prstGeom>
          <a:noFill/>
        </p:spPr>
        <p:txBody>
          <a:bodyPr wrap="none" rtlCol="0">
            <a:spAutoFit/>
          </a:bodyPr>
          <a:lstStyle/>
          <a:p>
            <a:r>
              <a:rPr lang="en-US" sz="4500" smtClean="0"/>
              <a:t>Matriculated Stanford grad</a:t>
            </a:r>
            <a:r>
              <a:rPr lang="en-US" sz="4500" dirty="0" smtClean="0"/>
              <a:t>?</a:t>
            </a:r>
            <a:endParaRPr lang="en-US" sz="4500" dirty="0"/>
          </a:p>
        </p:txBody>
      </p:sp>
      <p:sp>
        <p:nvSpPr>
          <p:cNvPr id="23" name="TextBox 22"/>
          <p:cNvSpPr txBox="1"/>
          <p:nvPr/>
        </p:nvSpPr>
        <p:spPr>
          <a:xfrm rot="18900000">
            <a:off x="2906213" y="2993246"/>
            <a:ext cx="774571" cy="646331"/>
          </a:xfrm>
          <a:prstGeom prst="rect">
            <a:avLst/>
          </a:prstGeom>
          <a:noFill/>
        </p:spPr>
        <p:txBody>
          <a:bodyPr wrap="none" rtlCol="0">
            <a:spAutoFit/>
          </a:bodyPr>
          <a:lstStyle/>
          <a:p>
            <a:r>
              <a:rPr lang="en-US" sz="3600" dirty="0" smtClean="0"/>
              <a:t>No</a:t>
            </a:r>
            <a:endParaRPr lang="en-US" sz="3600" dirty="0"/>
          </a:p>
        </p:txBody>
      </p:sp>
      <p:sp>
        <p:nvSpPr>
          <p:cNvPr id="24" name="TextBox 23"/>
          <p:cNvSpPr txBox="1"/>
          <p:nvPr/>
        </p:nvSpPr>
        <p:spPr>
          <a:xfrm rot="3190213">
            <a:off x="5152989" y="3059899"/>
            <a:ext cx="937756" cy="646331"/>
          </a:xfrm>
          <a:prstGeom prst="rect">
            <a:avLst/>
          </a:prstGeom>
          <a:noFill/>
        </p:spPr>
        <p:txBody>
          <a:bodyPr wrap="none" rtlCol="0">
            <a:spAutoFit/>
          </a:bodyPr>
          <a:lstStyle/>
          <a:p>
            <a:r>
              <a:rPr lang="en-US" sz="3600" dirty="0" smtClean="0"/>
              <a:t>Yes</a:t>
            </a:r>
            <a:endParaRPr lang="en-US" sz="3600" dirty="0"/>
          </a:p>
        </p:txBody>
      </p:sp>
      <p:sp>
        <p:nvSpPr>
          <p:cNvPr id="19" name="Rectangle 18"/>
          <p:cNvSpPr/>
          <p:nvPr/>
        </p:nvSpPr>
        <p:spPr>
          <a:xfrm>
            <a:off x="2391023" y="4614498"/>
            <a:ext cx="800219" cy="923330"/>
          </a:xfrm>
          <a:prstGeom prst="rect">
            <a:avLst/>
          </a:prstGeom>
          <a:noFill/>
        </p:spPr>
        <p:txBody>
          <a:bodyPr wrap="none" lIns="91440" tIns="45720" rIns="91440" bIns="45720">
            <a:spAutoFit/>
          </a:bodyPr>
          <a:lstStyle/>
          <a:p>
            <a:pPr algn="ctr"/>
            <a:r>
              <a:rPr lang="en-US" sz="5400" b="1" cap="none" spc="0" dirty="0" smtClean="0">
                <a:ln w="6600">
                  <a:solidFill>
                    <a:schemeClr val="accent2"/>
                  </a:solidFill>
                  <a:prstDash val="solid"/>
                </a:ln>
                <a:solidFill>
                  <a:srgbClr val="FFFFFF"/>
                </a:solidFill>
                <a:effectLst>
                  <a:outerShdw dist="38100" dir="2700000" algn="tl" rotWithShape="0">
                    <a:schemeClr val="accent2"/>
                  </a:outerShdw>
                </a:effectLst>
              </a:rPr>
              <a:t>5!</a:t>
            </a:r>
            <a:endParaRPr lang="en-US" sz="5400" b="1" cap="none" spc="0" dirty="0">
              <a:ln w="6600">
                <a:solidFill>
                  <a:schemeClr val="accent2"/>
                </a:solidFill>
                <a:prstDash val="solid"/>
              </a:ln>
              <a:solidFill>
                <a:srgbClr val="FFFFFF"/>
              </a:solidFill>
              <a:effectLst>
                <a:outerShdw dist="38100" dir="2700000" algn="tl" rotWithShape="0">
                  <a:schemeClr val="accent2"/>
                </a:outerShdw>
              </a:effectLst>
            </a:endParaRPr>
          </a:p>
        </p:txBody>
      </p:sp>
      <p:sp>
        <p:nvSpPr>
          <p:cNvPr id="26" name="Rectangle 25"/>
          <p:cNvSpPr/>
          <p:nvPr/>
        </p:nvSpPr>
        <p:spPr>
          <a:xfrm>
            <a:off x="5314091" y="4563235"/>
            <a:ext cx="1415772" cy="923330"/>
          </a:xfrm>
          <a:prstGeom prst="rect">
            <a:avLst/>
          </a:prstGeom>
          <a:noFill/>
        </p:spPr>
        <p:txBody>
          <a:bodyPr wrap="none" lIns="91440" tIns="45720" rIns="91440" bIns="45720">
            <a:spAutoFit/>
          </a:bodyPr>
          <a:lstStyle/>
          <a:p>
            <a:pPr algn="ctr"/>
            <a:r>
              <a:rPr lang="en-US" sz="5400" b="1" cap="none" spc="0" dirty="0" smtClean="0">
                <a:ln w="6600">
                  <a:solidFill>
                    <a:schemeClr val="accent2"/>
                  </a:solidFill>
                  <a:prstDash val="solid"/>
                </a:ln>
                <a:solidFill>
                  <a:srgbClr val="FFFFFF"/>
                </a:solidFill>
                <a:effectLst>
                  <a:outerShdw dist="38100" dir="2700000" algn="tl" rotWithShape="0">
                    <a:schemeClr val="accent2"/>
                  </a:outerShdw>
                </a:effectLst>
              </a:rPr>
              <a:t>3-5!</a:t>
            </a:r>
            <a:endParaRPr lang="en-US" sz="5400" b="1" cap="none" spc="0" dirty="0">
              <a:ln w="6600">
                <a:solidFill>
                  <a:schemeClr val="accent2"/>
                </a:solidFill>
                <a:prstDash val="solid"/>
              </a:ln>
              <a:solidFill>
                <a:srgbClr val="FFFFFF"/>
              </a:solidFill>
              <a:effectLst>
                <a:outerShdw dist="38100" dir="2700000" algn="tl" rotWithShape="0">
                  <a:schemeClr val="accent2"/>
                </a:outerShdw>
              </a:effectLst>
            </a:endParaRPr>
          </a:p>
        </p:txBody>
      </p:sp>
    </p:spTree>
    <p:extLst>
      <p:ext uri="{BB962C8B-B14F-4D97-AF65-F5344CB8AC3E}">
        <p14:creationId xmlns:p14="http://schemas.microsoft.com/office/powerpoint/2010/main" val="141799958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Course Website</a:t>
            </a:r>
            <a:endParaRPr lang="en-US" dirty="0"/>
          </a:p>
        </p:txBody>
      </p:sp>
      <p:sp>
        <p:nvSpPr>
          <p:cNvPr id="3" name="Rectangle 2"/>
          <p:cNvSpPr/>
          <p:nvPr/>
        </p:nvSpPr>
        <p:spPr>
          <a:xfrm>
            <a:off x="381000" y="3200400"/>
            <a:ext cx="8458200" cy="1169551"/>
          </a:xfrm>
          <a:prstGeom prst="rect">
            <a:avLst/>
          </a:prstGeom>
        </p:spPr>
        <p:txBody>
          <a:bodyPr wrap="square">
            <a:spAutoFit/>
          </a:bodyPr>
          <a:lstStyle/>
          <a:p>
            <a:pPr algn="ctr">
              <a:buFontTx/>
              <a:buNone/>
            </a:pPr>
            <a:r>
              <a:rPr lang="en-US" altLang="x-none" sz="7000" dirty="0" smtClean="0">
                <a:hlinkClick r:id="rId3"/>
              </a:rPr>
              <a:t>cs106a.stanford.edu</a:t>
            </a:r>
            <a:endParaRPr lang="en-US" altLang="x-none" sz="7000" dirty="0"/>
          </a:p>
        </p:txBody>
      </p:sp>
    </p:spTree>
    <p:extLst>
      <p:ext uri="{BB962C8B-B14F-4D97-AF65-F5344CB8AC3E}">
        <p14:creationId xmlns:p14="http://schemas.microsoft.com/office/powerpoint/2010/main" val="44223978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6914" name="Rectangle 2"/>
          <p:cNvSpPr>
            <a:spLocks noGrp="1" noChangeArrowheads="1"/>
          </p:cNvSpPr>
          <p:nvPr>
            <p:ph type="title"/>
          </p:nvPr>
        </p:nvSpPr>
        <p:spPr/>
        <p:txBody>
          <a:bodyPr/>
          <a:lstStyle/>
          <a:p>
            <a:r>
              <a:rPr lang="en-US" altLang="x-none"/>
              <a:t>Textbooks</a:t>
            </a:r>
          </a:p>
        </p:txBody>
      </p:sp>
      <p:sp>
        <p:nvSpPr>
          <p:cNvPr id="806915" name="Rectangle 3"/>
          <p:cNvSpPr>
            <a:spLocks noGrp="1" noChangeArrowheads="1"/>
          </p:cNvSpPr>
          <p:nvPr>
            <p:ph type="body" idx="1"/>
          </p:nvPr>
        </p:nvSpPr>
        <p:spPr/>
        <p:txBody>
          <a:bodyPr/>
          <a:lstStyle/>
          <a:p>
            <a:r>
              <a:rPr lang="en-US" altLang="x-none" i="1" dirty="0"/>
              <a:t>Karel the Robot Learns Java</a:t>
            </a:r>
            <a:r>
              <a:rPr lang="en-US" altLang="x-none" dirty="0"/>
              <a:t>, </a:t>
            </a:r>
            <a:r>
              <a:rPr lang="en-US" altLang="x-none" dirty="0" err="1"/>
              <a:t>coursereader</a:t>
            </a:r>
            <a:r>
              <a:rPr lang="en-US" altLang="x-none" dirty="0"/>
              <a:t> (35 pages)</a:t>
            </a:r>
          </a:p>
          <a:p>
            <a:pPr lvl="1"/>
            <a:r>
              <a:rPr lang="en-US" altLang="x-none" dirty="0"/>
              <a:t>used this and next week as we introduce coding</a:t>
            </a:r>
          </a:p>
          <a:p>
            <a:pPr lvl="1"/>
            <a:r>
              <a:rPr lang="en-US" altLang="x-none" dirty="0"/>
              <a:t>usable on open-book (closed-note) exams</a:t>
            </a:r>
          </a:p>
          <a:p>
            <a:pPr lvl="1"/>
            <a:r>
              <a:rPr lang="en-US" altLang="x-none" dirty="0"/>
              <a:t>Free PDF available online</a:t>
            </a:r>
          </a:p>
          <a:p>
            <a:endParaRPr lang="en-US" altLang="x-none" i="1" dirty="0" smtClean="0"/>
          </a:p>
          <a:p>
            <a:r>
              <a:rPr lang="en-US" altLang="x-none" i="1" dirty="0" smtClean="0"/>
              <a:t>The </a:t>
            </a:r>
            <a:r>
              <a:rPr lang="en-US" altLang="x-none" i="1" dirty="0"/>
              <a:t>Art &amp; Science of Java</a:t>
            </a:r>
            <a:r>
              <a:rPr lang="en-US" altLang="x-none" dirty="0"/>
              <a:t>, by Eric Roberts</a:t>
            </a:r>
          </a:p>
          <a:p>
            <a:pPr lvl="1"/>
            <a:r>
              <a:rPr lang="en-US" altLang="x-none" dirty="0"/>
              <a:t>written here at Stanford; tailored to this course; a valuable reference</a:t>
            </a:r>
          </a:p>
          <a:p>
            <a:pPr lvl="1"/>
            <a:r>
              <a:rPr lang="en-US" altLang="x-none" dirty="0"/>
              <a:t>usable on open-book (closed-note) </a:t>
            </a:r>
            <a:r>
              <a:rPr lang="en-US" altLang="x-none" dirty="0" smtClean="0"/>
              <a:t>exams</a:t>
            </a:r>
            <a:endParaRPr lang="en-US" altLang="x-none" dirty="0"/>
          </a:p>
          <a:p>
            <a:pPr lvl="1"/>
            <a:r>
              <a:rPr lang="en-US" altLang="x-none" dirty="0"/>
              <a:t>available on reserve at </a:t>
            </a:r>
            <a:r>
              <a:rPr lang="en-US" altLang="x-none" dirty="0" smtClean="0"/>
              <a:t>library</a:t>
            </a:r>
            <a:endParaRPr lang="en-US" altLang="x-none" dirty="0"/>
          </a:p>
        </p:txBody>
      </p:sp>
      <p:pic>
        <p:nvPicPr>
          <p:cNvPr id="806917" name="Picture 5" descr="art-science-of-java-cov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86637" y="4343400"/>
            <a:ext cx="1604963" cy="1981200"/>
          </a:xfrm>
          <a:prstGeom prst="rect">
            <a:avLst/>
          </a:prstGeom>
          <a:noFill/>
          <a:extLst>
            <a:ext uri="{909E8E84-426E-40DD-AFC4-6F175D3DCCD1}">
              <a14:hiddenFill xmlns:a14="http://schemas.microsoft.com/office/drawing/2010/main">
                <a:solidFill>
                  <a:srgbClr val="FFFFFF"/>
                </a:solidFill>
              </a14:hiddenFill>
            </a:ext>
          </a:extLst>
        </p:spPr>
      </p:pic>
      <p:pic>
        <p:nvPicPr>
          <p:cNvPr id="806918" name="Picture 6" descr="karel-the-robot-learns-java-cov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02513" y="1600200"/>
            <a:ext cx="1589087" cy="19812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4258" name="Rectangle 2"/>
          <p:cNvSpPr>
            <a:spLocks noGrp="1" noChangeArrowheads="1"/>
          </p:cNvSpPr>
          <p:nvPr>
            <p:ph type="title"/>
          </p:nvPr>
        </p:nvSpPr>
        <p:spPr/>
        <p:txBody>
          <a:bodyPr/>
          <a:lstStyle/>
          <a:p>
            <a:r>
              <a:rPr lang="en-US" altLang="x-none" dirty="0" smtClean="0"/>
              <a:t>Grading</a:t>
            </a:r>
            <a:endParaRPr lang="en-US" altLang="x-none" dirty="0"/>
          </a:p>
        </p:txBody>
      </p:sp>
      <p:sp>
        <p:nvSpPr>
          <p:cNvPr id="864259" name="Rectangle 3"/>
          <p:cNvSpPr>
            <a:spLocks noGrp="1" noChangeArrowheads="1"/>
          </p:cNvSpPr>
          <p:nvPr>
            <p:ph type="body" idx="1"/>
          </p:nvPr>
        </p:nvSpPr>
        <p:spPr>
          <a:xfrm>
            <a:off x="76200" y="1371600"/>
            <a:ext cx="8991600" cy="2438400"/>
          </a:xfrm>
        </p:spPr>
        <p:txBody>
          <a:bodyPr/>
          <a:lstStyle/>
          <a:p>
            <a:pPr lvl="1">
              <a:buFontTx/>
              <a:buNone/>
              <a:tabLst>
                <a:tab pos="2055813" algn="l"/>
                <a:tab pos="2684463" algn="l"/>
              </a:tabLst>
            </a:pPr>
            <a:r>
              <a:rPr lang="en-US" altLang="x-none" sz="3200" dirty="0"/>
              <a:t>	</a:t>
            </a:r>
            <a:r>
              <a:rPr lang="en-US" altLang="x-none" sz="3200" b="1" dirty="0">
                <a:solidFill>
                  <a:srgbClr val="800000"/>
                </a:solidFill>
              </a:rPr>
              <a:t>******</a:t>
            </a:r>
            <a:r>
              <a:rPr lang="en-US" altLang="x-none" sz="3200" dirty="0"/>
              <a:t>	</a:t>
            </a:r>
            <a:r>
              <a:rPr lang="en-US" altLang="x-none" sz="3200" dirty="0" smtClean="0"/>
              <a:t>45%</a:t>
            </a:r>
            <a:r>
              <a:rPr lang="en-US" altLang="x-none" sz="3200" dirty="0"/>
              <a:t>	</a:t>
            </a:r>
            <a:r>
              <a:rPr lang="en-US" altLang="x-none" sz="3200" dirty="0" smtClean="0"/>
              <a:t>Programming assignments</a:t>
            </a:r>
            <a:endParaRPr lang="en-US" altLang="x-none" sz="3200" dirty="0"/>
          </a:p>
          <a:p>
            <a:pPr lvl="1">
              <a:buFontTx/>
              <a:buNone/>
              <a:tabLst>
                <a:tab pos="2055813" algn="l"/>
                <a:tab pos="2684463" algn="l"/>
              </a:tabLst>
            </a:pPr>
            <a:r>
              <a:rPr lang="en-US" altLang="x-none" sz="3200" dirty="0"/>
              <a:t>	</a:t>
            </a:r>
            <a:r>
              <a:rPr lang="en-US" altLang="x-none" sz="3200" b="1" dirty="0" smtClean="0">
                <a:solidFill>
                  <a:schemeClr val="hlink"/>
                </a:solidFill>
              </a:rPr>
              <a:t>*</a:t>
            </a:r>
            <a:r>
              <a:rPr lang="en-US" altLang="x-none" sz="3200" dirty="0"/>
              <a:t>	</a:t>
            </a:r>
            <a:r>
              <a:rPr lang="en-US" altLang="x-none" sz="3200" dirty="0" smtClean="0"/>
              <a:t>10%</a:t>
            </a:r>
            <a:r>
              <a:rPr lang="en-US" altLang="x-none" sz="3200" dirty="0"/>
              <a:t>	Section Participation</a:t>
            </a:r>
          </a:p>
          <a:p>
            <a:pPr lvl="1">
              <a:buFontTx/>
              <a:buNone/>
              <a:tabLst>
                <a:tab pos="2055813" algn="l"/>
                <a:tab pos="2684463" algn="l"/>
              </a:tabLst>
            </a:pPr>
            <a:r>
              <a:rPr lang="en-US" altLang="x-none" sz="3200" dirty="0"/>
              <a:t>	</a:t>
            </a:r>
            <a:r>
              <a:rPr lang="en-US" altLang="x-none" sz="3200" b="1" dirty="0" smtClean="0">
                <a:solidFill>
                  <a:schemeClr val="accent2"/>
                </a:solidFill>
              </a:rPr>
              <a:t>**</a:t>
            </a:r>
            <a:r>
              <a:rPr lang="en-US" altLang="x-none" sz="3200" dirty="0"/>
              <a:t>	</a:t>
            </a:r>
            <a:r>
              <a:rPr lang="en-US" altLang="x-none" sz="3200" dirty="0" smtClean="0"/>
              <a:t>15</a:t>
            </a:r>
            <a:r>
              <a:rPr lang="en-US" altLang="x-none" sz="3200" dirty="0"/>
              <a:t>%	Midterm Exam</a:t>
            </a:r>
          </a:p>
          <a:p>
            <a:pPr lvl="1">
              <a:buFontTx/>
              <a:buNone/>
              <a:tabLst>
                <a:tab pos="2055813" algn="l"/>
                <a:tab pos="2684463" algn="l"/>
              </a:tabLst>
            </a:pPr>
            <a:r>
              <a:rPr lang="en-US" altLang="x-none" sz="3200" dirty="0"/>
              <a:t>	</a:t>
            </a:r>
            <a:r>
              <a:rPr lang="en-US" altLang="x-none" sz="3200" b="1" dirty="0" smtClean="0">
                <a:solidFill>
                  <a:srgbClr val="008000"/>
                </a:solidFill>
              </a:rPr>
              <a:t>****</a:t>
            </a:r>
            <a:r>
              <a:rPr lang="en-US" altLang="x-none" sz="3200" dirty="0"/>
              <a:t>	30%	Final </a:t>
            </a:r>
            <a:r>
              <a:rPr lang="en-US" altLang="x-none" sz="3200" dirty="0" smtClean="0"/>
              <a:t>Exam</a:t>
            </a:r>
            <a:endParaRPr lang="en-US" altLang="x-none" sz="3200" dirty="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4258" name="Rectangle 2"/>
          <p:cNvSpPr>
            <a:spLocks noGrp="1" noChangeArrowheads="1"/>
          </p:cNvSpPr>
          <p:nvPr>
            <p:ph type="title"/>
          </p:nvPr>
        </p:nvSpPr>
        <p:spPr/>
        <p:txBody>
          <a:bodyPr/>
          <a:lstStyle/>
          <a:p>
            <a:r>
              <a:rPr lang="en-US" altLang="x-none" dirty="0" smtClean="0"/>
              <a:t>Grading</a:t>
            </a:r>
            <a:endParaRPr lang="en-US" altLang="x-none" dirty="0"/>
          </a:p>
        </p:txBody>
      </p:sp>
      <p:sp>
        <p:nvSpPr>
          <p:cNvPr id="864259" name="Rectangle 3"/>
          <p:cNvSpPr>
            <a:spLocks noGrp="1" noChangeArrowheads="1"/>
          </p:cNvSpPr>
          <p:nvPr>
            <p:ph type="body" idx="1"/>
          </p:nvPr>
        </p:nvSpPr>
        <p:spPr>
          <a:xfrm>
            <a:off x="76200" y="1371600"/>
            <a:ext cx="8991600" cy="2438400"/>
          </a:xfrm>
        </p:spPr>
        <p:txBody>
          <a:bodyPr/>
          <a:lstStyle/>
          <a:p>
            <a:pPr lvl="1">
              <a:buFontTx/>
              <a:buNone/>
              <a:tabLst>
                <a:tab pos="2055813" algn="l"/>
                <a:tab pos="2684463" algn="l"/>
              </a:tabLst>
            </a:pPr>
            <a:r>
              <a:rPr lang="en-US" altLang="x-none" sz="3200" dirty="0"/>
              <a:t>	</a:t>
            </a:r>
            <a:r>
              <a:rPr lang="en-US" altLang="x-none" sz="3200" b="1" dirty="0">
                <a:solidFill>
                  <a:srgbClr val="800000"/>
                </a:solidFill>
              </a:rPr>
              <a:t>******</a:t>
            </a:r>
            <a:r>
              <a:rPr lang="en-US" altLang="x-none" sz="3200" dirty="0"/>
              <a:t>	</a:t>
            </a:r>
            <a:r>
              <a:rPr lang="en-US" altLang="x-none" sz="3200" dirty="0" smtClean="0"/>
              <a:t>45%</a:t>
            </a:r>
            <a:r>
              <a:rPr lang="en-US" altLang="x-none" sz="3200" dirty="0"/>
              <a:t>	</a:t>
            </a:r>
            <a:r>
              <a:rPr lang="en-US" altLang="x-none" sz="3200" dirty="0" smtClean="0"/>
              <a:t>Programming assignments</a:t>
            </a:r>
            <a:endParaRPr lang="en-US" altLang="x-none" sz="3200" dirty="0"/>
          </a:p>
          <a:p>
            <a:pPr lvl="1">
              <a:buFontTx/>
              <a:buNone/>
              <a:tabLst>
                <a:tab pos="2055813" algn="l"/>
                <a:tab pos="2684463" algn="l"/>
              </a:tabLst>
            </a:pPr>
            <a:r>
              <a:rPr lang="en-US" altLang="x-none" sz="3200" dirty="0">
                <a:solidFill>
                  <a:schemeClr val="bg1">
                    <a:lumMod val="75000"/>
                  </a:schemeClr>
                </a:solidFill>
              </a:rPr>
              <a:t>	</a:t>
            </a:r>
            <a:r>
              <a:rPr lang="en-US" altLang="x-none" sz="3200" b="1" dirty="0" smtClean="0">
                <a:solidFill>
                  <a:schemeClr val="bg1">
                    <a:lumMod val="75000"/>
                  </a:schemeClr>
                </a:solidFill>
              </a:rPr>
              <a:t>*</a:t>
            </a:r>
            <a:r>
              <a:rPr lang="en-US" altLang="x-none" sz="3200" dirty="0">
                <a:solidFill>
                  <a:schemeClr val="bg1">
                    <a:lumMod val="75000"/>
                  </a:schemeClr>
                </a:solidFill>
              </a:rPr>
              <a:t>	</a:t>
            </a:r>
            <a:r>
              <a:rPr lang="en-US" altLang="x-none" sz="3200" dirty="0" smtClean="0">
                <a:solidFill>
                  <a:schemeClr val="bg1">
                    <a:lumMod val="75000"/>
                  </a:schemeClr>
                </a:solidFill>
              </a:rPr>
              <a:t>10%</a:t>
            </a:r>
            <a:r>
              <a:rPr lang="en-US" altLang="x-none" sz="3200" dirty="0">
                <a:solidFill>
                  <a:schemeClr val="bg1">
                    <a:lumMod val="75000"/>
                  </a:schemeClr>
                </a:solidFill>
              </a:rPr>
              <a:t>	Section Participation</a:t>
            </a:r>
          </a:p>
          <a:p>
            <a:pPr lvl="1">
              <a:buFontTx/>
              <a:buNone/>
              <a:tabLst>
                <a:tab pos="2055813" algn="l"/>
                <a:tab pos="2684463" algn="l"/>
              </a:tabLst>
            </a:pPr>
            <a:r>
              <a:rPr lang="en-US" altLang="x-none" sz="3200" dirty="0">
                <a:solidFill>
                  <a:schemeClr val="bg1">
                    <a:lumMod val="75000"/>
                  </a:schemeClr>
                </a:solidFill>
              </a:rPr>
              <a:t>	</a:t>
            </a:r>
            <a:r>
              <a:rPr lang="en-US" altLang="x-none" sz="3200" b="1" dirty="0" smtClean="0">
                <a:solidFill>
                  <a:schemeClr val="bg1">
                    <a:lumMod val="75000"/>
                  </a:schemeClr>
                </a:solidFill>
              </a:rPr>
              <a:t>**</a:t>
            </a:r>
            <a:r>
              <a:rPr lang="en-US" altLang="x-none" sz="3200" dirty="0">
                <a:solidFill>
                  <a:schemeClr val="bg1">
                    <a:lumMod val="75000"/>
                  </a:schemeClr>
                </a:solidFill>
              </a:rPr>
              <a:t>	</a:t>
            </a:r>
            <a:r>
              <a:rPr lang="en-US" altLang="x-none" sz="3200" dirty="0" smtClean="0">
                <a:solidFill>
                  <a:schemeClr val="bg1">
                    <a:lumMod val="75000"/>
                  </a:schemeClr>
                </a:solidFill>
              </a:rPr>
              <a:t>15</a:t>
            </a:r>
            <a:r>
              <a:rPr lang="en-US" altLang="x-none" sz="3200" dirty="0">
                <a:solidFill>
                  <a:schemeClr val="bg1">
                    <a:lumMod val="75000"/>
                  </a:schemeClr>
                </a:solidFill>
              </a:rPr>
              <a:t>%	Midterm Exam</a:t>
            </a:r>
          </a:p>
          <a:p>
            <a:pPr lvl="1">
              <a:buFontTx/>
              <a:buNone/>
              <a:tabLst>
                <a:tab pos="2055813" algn="l"/>
                <a:tab pos="2684463" algn="l"/>
              </a:tabLst>
            </a:pPr>
            <a:r>
              <a:rPr lang="en-US" altLang="x-none" sz="3200" dirty="0">
                <a:solidFill>
                  <a:schemeClr val="bg1">
                    <a:lumMod val="75000"/>
                  </a:schemeClr>
                </a:solidFill>
              </a:rPr>
              <a:t>	</a:t>
            </a:r>
            <a:r>
              <a:rPr lang="en-US" altLang="x-none" sz="3200" b="1" dirty="0" smtClean="0">
                <a:solidFill>
                  <a:schemeClr val="bg1">
                    <a:lumMod val="75000"/>
                  </a:schemeClr>
                </a:solidFill>
              </a:rPr>
              <a:t>****</a:t>
            </a:r>
            <a:r>
              <a:rPr lang="en-US" altLang="x-none" sz="3200" dirty="0">
                <a:solidFill>
                  <a:schemeClr val="bg1">
                    <a:lumMod val="75000"/>
                  </a:schemeClr>
                </a:solidFill>
              </a:rPr>
              <a:t>	30%	Final </a:t>
            </a:r>
            <a:r>
              <a:rPr lang="en-US" altLang="x-none" sz="3200" dirty="0" smtClean="0">
                <a:solidFill>
                  <a:schemeClr val="bg1">
                    <a:lumMod val="75000"/>
                  </a:schemeClr>
                </a:solidFill>
              </a:rPr>
              <a:t>Exam</a:t>
            </a:r>
            <a:endParaRPr lang="en-US" altLang="x-none" sz="3200" dirty="0">
              <a:solidFill>
                <a:schemeClr val="bg1">
                  <a:lumMod val="75000"/>
                </a:schemeClr>
              </a:solidFill>
            </a:endParaRPr>
          </a:p>
        </p:txBody>
      </p:sp>
    </p:spTree>
    <p:extLst>
      <p:ext uri="{BB962C8B-B14F-4D97-AF65-F5344CB8AC3E}">
        <p14:creationId xmlns:p14="http://schemas.microsoft.com/office/powerpoint/2010/main" val="182587278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62" name="Rectangle 2"/>
          <p:cNvSpPr>
            <a:spLocks noGrp="1" noChangeArrowheads="1"/>
          </p:cNvSpPr>
          <p:nvPr>
            <p:ph type="title"/>
          </p:nvPr>
        </p:nvSpPr>
        <p:spPr/>
        <p:txBody>
          <a:bodyPr/>
          <a:lstStyle/>
          <a:p>
            <a:r>
              <a:rPr lang="en-US" altLang="x-none" dirty="0" smtClean="0"/>
              <a:t>Programming Assignments</a:t>
            </a:r>
            <a:endParaRPr lang="en-US" altLang="x-none" dirty="0"/>
          </a:p>
        </p:txBody>
      </p:sp>
      <p:sp>
        <p:nvSpPr>
          <p:cNvPr id="808963" name="Rectangle 3"/>
          <p:cNvSpPr>
            <a:spLocks noGrp="1" noChangeArrowheads="1"/>
          </p:cNvSpPr>
          <p:nvPr>
            <p:ph type="body" idx="1"/>
          </p:nvPr>
        </p:nvSpPr>
        <p:spPr/>
        <p:txBody>
          <a:bodyPr/>
          <a:lstStyle/>
          <a:p>
            <a:r>
              <a:rPr lang="en-US" altLang="x-none" dirty="0"/>
              <a:t>6</a:t>
            </a:r>
            <a:r>
              <a:rPr lang="en-US" altLang="x-none" dirty="0" smtClean="0"/>
              <a:t> </a:t>
            </a:r>
            <a:r>
              <a:rPr lang="en-US" altLang="x-none" dirty="0"/>
              <a:t>programming assignments  (some individual, some in </a:t>
            </a:r>
            <a:r>
              <a:rPr lang="en-US" altLang="x-none" b="1" dirty="0"/>
              <a:t>pairs</a:t>
            </a:r>
            <a:r>
              <a:rPr lang="en-US" altLang="x-none" dirty="0" smtClean="0"/>
              <a:t>), completed using </a:t>
            </a:r>
            <a:r>
              <a:rPr lang="en-US" altLang="x-none" b="1" dirty="0" smtClean="0"/>
              <a:t>Eclipse</a:t>
            </a:r>
            <a:endParaRPr lang="en-US" altLang="x-none" sz="800" dirty="0"/>
          </a:p>
          <a:p>
            <a:endParaRPr lang="en-US" altLang="x-none" sz="800" dirty="0"/>
          </a:p>
          <a:p>
            <a:endParaRPr lang="en-US" altLang="x-none" sz="800" dirty="0"/>
          </a:p>
          <a:p>
            <a:endParaRPr lang="en-US" altLang="x-none" sz="800" dirty="0"/>
          </a:p>
          <a:p>
            <a:endParaRPr lang="en-US" altLang="x-none" sz="800" dirty="0"/>
          </a:p>
          <a:p>
            <a:endParaRPr lang="en-US" altLang="x-none" sz="800" dirty="0"/>
          </a:p>
          <a:p>
            <a:endParaRPr lang="en-US" altLang="x-none" sz="800" dirty="0"/>
          </a:p>
          <a:p>
            <a:endParaRPr lang="en-US" altLang="x-none" sz="800" dirty="0"/>
          </a:p>
          <a:p>
            <a:endParaRPr lang="en-US" altLang="x-none" sz="800" dirty="0"/>
          </a:p>
          <a:p>
            <a:endParaRPr lang="en-US" altLang="x-none" sz="800" dirty="0"/>
          </a:p>
          <a:p>
            <a:endParaRPr lang="en-US" altLang="x-none" sz="800" dirty="0"/>
          </a:p>
          <a:p>
            <a:endParaRPr lang="en-US" altLang="x-none" sz="800" dirty="0"/>
          </a:p>
          <a:p>
            <a:endParaRPr lang="en-US" altLang="x-none" sz="800" dirty="0"/>
          </a:p>
          <a:p>
            <a:endParaRPr lang="en-US" altLang="x-none" sz="800" dirty="0"/>
          </a:p>
          <a:p>
            <a:endParaRPr lang="en-US" altLang="x-none" sz="800" dirty="0"/>
          </a:p>
          <a:p>
            <a:endParaRPr lang="en-US" altLang="x-none" sz="800" dirty="0"/>
          </a:p>
          <a:p>
            <a:endParaRPr lang="en-US" altLang="x-none" sz="800" dirty="0" smtClean="0"/>
          </a:p>
          <a:p>
            <a:endParaRPr lang="en-US" altLang="x-none" sz="800" dirty="0"/>
          </a:p>
          <a:p>
            <a:endParaRPr lang="en-US" altLang="x-none" sz="800" dirty="0"/>
          </a:p>
          <a:p>
            <a:endParaRPr lang="en-US" altLang="x-none" sz="800" dirty="0"/>
          </a:p>
          <a:p>
            <a:endParaRPr lang="en-US" altLang="x-none" sz="800" dirty="0"/>
          </a:p>
          <a:p>
            <a:endParaRPr lang="en-US" altLang="x-none" sz="800" dirty="0"/>
          </a:p>
          <a:p>
            <a:r>
              <a:rPr lang="en-US" altLang="x-none" dirty="0"/>
              <a:t>graded on </a:t>
            </a:r>
            <a:r>
              <a:rPr lang="en-US" altLang="x-none" b="1" dirty="0"/>
              <a:t>functionality</a:t>
            </a:r>
            <a:r>
              <a:rPr lang="en-US" altLang="x-none" dirty="0"/>
              <a:t> (behavior) and </a:t>
            </a:r>
            <a:r>
              <a:rPr lang="en-US" altLang="x-none" b="1" dirty="0"/>
              <a:t>style</a:t>
            </a:r>
            <a:r>
              <a:rPr lang="en-US" altLang="x-none" dirty="0"/>
              <a:t> (elegance</a:t>
            </a:r>
            <a:r>
              <a:rPr lang="en-US" altLang="x-none" dirty="0" smtClean="0"/>
              <a:t>)</a:t>
            </a:r>
          </a:p>
          <a:p>
            <a:pPr lvl="1"/>
            <a:r>
              <a:rPr lang="en-US" altLang="x-none" dirty="0" smtClean="0"/>
              <a:t>Interactive grading sessions every week</a:t>
            </a:r>
            <a:endParaRPr lang="en-US" altLang="x-none" dirty="0"/>
          </a:p>
          <a:p>
            <a:pPr lvl="1"/>
            <a:r>
              <a:rPr lang="en-US" altLang="x-none" dirty="0"/>
              <a:t>grading scale is divided into "</a:t>
            </a:r>
            <a:r>
              <a:rPr lang="en-US" altLang="x-none" dirty="0" smtClean="0"/>
              <a:t>buckets”</a:t>
            </a:r>
            <a:endParaRPr lang="en-US" altLang="x-none"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91573" y="1730263"/>
            <a:ext cx="3900027" cy="3114997"/>
          </a:xfrm>
          <a:prstGeom prst="rect">
            <a:avLst/>
          </a:prstGeom>
        </p:spPr>
      </p:pic>
      <p:sp>
        <p:nvSpPr>
          <p:cNvPr id="3" name="TextBox 2"/>
          <p:cNvSpPr txBox="1"/>
          <p:nvPr/>
        </p:nvSpPr>
        <p:spPr>
          <a:xfrm>
            <a:off x="457200" y="2133600"/>
            <a:ext cx="4495800" cy="2308324"/>
          </a:xfrm>
          <a:prstGeom prst="rect">
            <a:avLst/>
          </a:prstGeom>
          <a:noFill/>
        </p:spPr>
        <p:txBody>
          <a:bodyPr wrap="square" rtlCol="0">
            <a:spAutoFit/>
          </a:bodyPr>
          <a:lstStyle/>
          <a:p>
            <a:pPr marL="742950" lvl="1" indent="-285750" algn="l">
              <a:buFont typeface="Arial" charset="0"/>
              <a:buChar char="•"/>
            </a:pPr>
            <a:r>
              <a:rPr lang="en-US" altLang="x-none" sz="2400" dirty="0">
                <a:latin typeface="+mn-lt"/>
              </a:rPr>
              <a:t>Free software, available on course website</a:t>
            </a:r>
          </a:p>
          <a:p>
            <a:pPr marL="742950" lvl="1" indent="-285750" algn="l">
              <a:buFont typeface="Arial" charset="0"/>
              <a:buChar char="•"/>
            </a:pPr>
            <a:r>
              <a:rPr lang="en-US" altLang="x-none" sz="2400" b="1" dirty="0">
                <a:solidFill>
                  <a:srgbClr val="FF0000"/>
                </a:solidFill>
                <a:latin typeface="+mn-lt"/>
              </a:rPr>
              <a:t>Homework:</a:t>
            </a:r>
            <a:r>
              <a:rPr lang="en-US" altLang="x-none" sz="2400" dirty="0">
                <a:solidFill>
                  <a:srgbClr val="FF0000"/>
                </a:solidFill>
                <a:latin typeface="+mn-lt"/>
              </a:rPr>
              <a:t> set up Eclipse!  </a:t>
            </a:r>
          </a:p>
          <a:p>
            <a:pPr marL="742950" lvl="1" indent="-285750" algn="l">
              <a:buFont typeface="Arial" charset="0"/>
              <a:buChar char="•"/>
            </a:pPr>
            <a:r>
              <a:rPr lang="en-US" altLang="x-none" sz="2400" dirty="0">
                <a:latin typeface="+mn-lt"/>
              </a:rPr>
              <a:t>Come to </a:t>
            </a:r>
            <a:r>
              <a:rPr lang="en-US" altLang="x-none" sz="2400" dirty="0" err="1" smtClean="0">
                <a:latin typeface="+mn-lt"/>
              </a:rPr>
              <a:t>LaIR</a:t>
            </a:r>
            <a:r>
              <a:rPr lang="en-US" altLang="x-none" sz="2400" dirty="0" smtClean="0">
                <a:latin typeface="+mn-lt"/>
              </a:rPr>
              <a:t> this </a:t>
            </a:r>
            <a:r>
              <a:rPr lang="en-US" altLang="x-none" sz="2400" b="1" dirty="0">
                <a:latin typeface="+mn-lt"/>
              </a:rPr>
              <a:t>Wed. 7-11PM</a:t>
            </a:r>
            <a:r>
              <a:rPr lang="en-US" altLang="x-none" sz="2400" dirty="0">
                <a:latin typeface="+mn-lt"/>
              </a:rPr>
              <a:t> for troubleshooting</a:t>
            </a:r>
            <a:endParaRPr lang="en-US" altLang="x-none" sz="2400" b="1" dirty="0">
              <a:latin typeface="+mn-lt"/>
            </a:endParaRPr>
          </a:p>
          <a:p>
            <a:pPr marL="285750" indent="-285750" algn="l">
              <a:buFont typeface="Arial" charset="0"/>
              <a:buChar char="•"/>
            </a:pPr>
            <a:endParaRPr lang="en-US" sz="2400" dirty="0">
              <a:latin typeface="+mn-lt"/>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62" name="Rectangle 2"/>
          <p:cNvSpPr>
            <a:spLocks noGrp="1" noChangeArrowheads="1"/>
          </p:cNvSpPr>
          <p:nvPr>
            <p:ph type="title"/>
          </p:nvPr>
        </p:nvSpPr>
        <p:spPr/>
        <p:txBody>
          <a:bodyPr/>
          <a:lstStyle/>
          <a:p>
            <a:r>
              <a:rPr lang="en-US" altLang="x-none" dirty="0" smtClean="0"/>
              <a:t>The Bucket System</a:t>
            </a:r>
            <a:endParaRPr lang="en-US" altLang="x-none" dirty="0"/>
          </a:p>
        </p:txBody>
      </p:sp>
      <p:graphicFrame>
        <p:nvGraphicFramePr>
          <p:cNvPr id="4" name="Group 4"/>
          <p:cNvGraphicFramePr>
            <a:graphicFrameLocks noGrp="1"/>
          </p:cNvGraphicFramePr>
          <p:nvPr>
            <p:extLst>
              <p:ext uri="{D42A27DB-BD31-4B8C-83A1-F6EECF244321}">
                <p14:modId xmlns:p14="http://schemas.microsoft.com/office/powerpoint/2010/main" val="951224221"/>
              </p:ext>
            </p:extLst>
          </p:nvPr>
        </p:nvGraphicFramePr>
        <p:xfrm>
          <a:off x="304800" y="1524000"/>
          <a:ext cx="8534400" cy="3169920"/>
        </p:xfrm>
        <a:graphic>
          <a:graphicData uri="http://schemas.openxmlformats.org/drawingml/2006/table">
            <a:tbl>
              <a:tblPr/>
              <a:tblGrid>
                <a:gridCol w="1492816"/>
                <a:gridCol w="7041584"/>
              </a:tblGrid>
              <a:tr h="3492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x-none" sz="2000" b="0" i="0" u="none" strike="noStrike" cap="none" normalizeH="0" baseline="0" dirty="0">
                        <a:ln>
                          <a:noFill/>
                        </a:ln>
                        <a:solidFill>
                          <a:schemeClr val="tx1"/>
                        </a:solidFill>
                        <a:effectLst/>
                        <a:latin typeface="Calibri" charset="0"/>
                        <a:sym typeface="Symbol" charset="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x-none" sz="2000" b="0" i="0" u="none" strike="noStrike" cap="none" normalizeH="0" baseline="0" dirty="0">
                        <a:ln>
                          <a:noFill/>
                        </a:ln>
                        <a:solidFill>
                          <a:schemeClr val="tx1"/>
                        </a:solidFill>
                        <a:effectLst/>
                        <a:latin typeface="Calibri"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49250">
                <a:tc>
                  <a:txBody>
                    <a:bodyPr/>
                    <a:lstStyle>
                      <a:lvl1pPr algn="l">
                        <a:spcBef>
                          <a:spcPct val="20000"/>
                        </a:spcBef>
                        <a:defRPr sz="2000">
                          <a:solidFill>
                            <a:schemeClr val="tx1"/>
                          </a:solidFill>
                          <a:latin typeface="Calibri" charset="0"/>
                        </a:defRPr>
                      </a:lvl1pPr>
                      <a:lvl2pPr marL="344488" algn="l">
                        <a:spcBef>
                          <a:spcPct val="20000"/>
                        </a:spcBef>
                        <a:defRPr sz="2000">
                          <a:solidFill>
                            <a:schemeClr val="tx1"/>
                          </a:solidFill>
                          <a:latin typeface="Calibri" charset="0"/>
                        </a:defRPr>
                      </a:lvl2pPr>
                      <a:lvl3pPr marL="685800" algn="l">
                        <a:spcBef>
                          <a:spcPct val="20000"/>
                        </a:spcBef>
                        <a:defRPr>
                          <a:solidFill>
                            <a:schemeClr val="tx1"/>
                          </a:solidFill>
                          <a:latin typeface="Calibri" charset="0"/>
                        </a:defRPr>
                      </a:lvl3pPr>
                      <a:lvl4pPr marL="969963" algn="l">
                        <a:spcBef>
                          <a:spcPct val="20000"/>
                        </a:spcBef>
                        <a:defRPr sz="1600">
                          <a:solidFill>
                            <a:schemeClr val="tx1"/>
                          </a:solidFill>
                          <a:latin typeface="Calibri" charset="0"/>
                        </a:defRPr>
                      </a:lvl4pPr>
                      <a:lvl5pPr marL="1258888" algn="l">
                        <a:spcBef>
                          <a:spcPct val="20000"/>
                        </a:spcBef>
                        <a:defRPr sz="1600">
                          <a:solidFill>
                            <a:schemeClr val="tx1"/>
                          </a:solidFill>
                          <a:latin typeface="Calibri" charset="0"/>
                        </a:defRPr>
                      </a:lvl5pPr>
                      <a:lvl6pPr marL="1716088" fontAlgn="base">
                        <a:spcBef>
                          <a:spcPct val="20000"/>
                        </a:spcBef>
                        <a:spcAft>
                          <a:spcPct val="0"/>
                        </a:spcAft>
                        <a:defRPr sz="1600">
                          <a:solidFill>
                            <a:schemeClr val="tx1"/>
                          </a:solidFill>
                          <a:latin typeface="Calibri" charset="0"/>
                        </a:defRPr>
                      </a:lvl6pPr>
                      <a:lvl7pPr marL="2173288" fontAlgn="base">
                        <a:spcBef>
                          <a:spcPct val="20000"/>
                        </a:spcBef>
                        <a:spcAft>
                          <a:spcPct val="0"/>
                        </a:spcAft>
                        <a:defRPr sz="1600">
                          <a:solidFill>
                            <a:schemeClr val="tx1"/>
                          </a:solidFill>
                          <a:latin typeface="Calibri" charset="0"/>
                        </a:defRPr>
                      </a:lvl7pPr>
                      <a:lvl8pPr marL="2630488" fontAlgn="base">
                        <a:spcBef>
                          <a:spcPct val="20000"/>
                        </a:spcBef>
                        <a:spcAft>
                          <a:spcPct val="0"/>
                        </a:spcAft>
                        <a:defRPr sz="1600">
                          <a:solidFill>
                            <a:schemeClr val="tx1"/>
                          </a:solidFill>
                          <a:latin typeface="Calibri" charset="0"/>
                        </a:defRPr>
                      </a:lvl8pPr>
                      <a:lvl9pPr marL="3087688"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x-none" sz="2000" b="0" i="0" u="none" strike="noStrike" cap="none" normalizeH="0" baseline="0" dirty="0">
                        <a:ln>
                          <a:noFill/>
                        </a:ln>
                        <a:solidFill>
                          <a:schemeClr val="tx1"/>
                        </a:solidFill>
                        <a:effectLst/>
                        <a:latin typeface="Calibri" charset="0"/>
                        <a:sym typeface="Symbol" charset="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Calibri" charset="0"/>
                        </a:defRPr>
                      </a:lvl1pPr>
                      <a:lvl2pPr marL="344488" algn="l">
                        <a:spcBef>
                          <a:spcPct val="20000"/>
                        </a:spcBef>
                        <a:defRPr sz="2000">
                          <a:solidFill>
                            <a:schemeClr val="tx1"/>
                          </a:solidFill>
                          <a:latin typeface="Calibri" charset="0"/>
                        </a:defRPr>
                      </a:lvl2pPr>
                      <a:lvl3pPr marL="685800" algn="l">
                        <a:spcBef>
                          <a:spcPct val="20000"/>
                        </a:spcBef>
                        <a:defRPr>
                          <a:solidFill>
                            <a:schemeClr val="tx1"/>
                          </a:solidFill>
                          <a:latin typeface="Calibri" charset="0"/>
                        </a:defRPr>
                      </a:lvl3pPr>
                      <a:lvl4pPr marL="969963" algn="l">
                        <a:spcBef>
                          <a:spcPct val="20000"/>
                        </a:spcBef>
                        <a:defRPr sz="1600">
                          <a:solidFill>
                            <a:schemeClr val="tx1"/>
                          </a:solidFill>
                          <a:latin typeface="Calibri" charset="0"/>
                        </a:defRPr>
                      </a:lvl4pPr>
                      <a:lvl5pPr marL="1258888" algn="l">
                        <a:spcBef>
                          <a:spcPct val="20000"/>
                        </a:spcBef>
                        <a:defRPr sz="1600">
                          <a:solidFill>
                            <a:schemeClr val="tx1"/>
                          </a:solidFill>
                          <a:latin typeface="Calibri" charset="0"/>
                        </a:defRPr>
                      </a:lvl5pPr>
                      <a:lvl6pPr marL="1716088" fontAlgn="base">
                        <a:spcBef>
                          <a:spcPct val="20000"/>
                        </a:spcBef>
                        <a:spcAft>
                          <a:spcPct val="0"/>
                        </a:spcAft>
                        <a:defRPr sz="1600">
                          <a:solidFill>
                            <a:schemeClr val="tx1"/>
                          </a:solidFill>
                          <a:latin typeface="Calibri" charset="0"/>
                        </a:defRPr>
                      </a:lvl6pPr>
                      <a:lvl7pPr marL="2173288" fontAlgn="base">
                        <a:spcBef>
                          <a:spcPct val="20000"/>
                        </a:spcBef>
                        <a:spcAft>
                          <a:spcPct val="0"/>
                        </a:spcAft>
                        <a:defRPr sz="1600">
                          <a:solidFill>
                            <a:schemeClr val="tx1"/>
                          </a:solidFill>
                          <a:latin typeface="Calibri" charset="0"/>
                        </a:defRPr>
                      </a:lvl7pPr>
                      <a:lvl8pPr marL="2630488" fontAlgn="base">
                        <a:spcBef>
                          <a:spcPct val="20000"/>
                        </a:spcBef>
                        <a:spcAft>
                          <a:spcPct val="0"/>
                        </a:spcAft>
                        <a:defRPr sz="1600">
                          <a:solidFill>
                            <a:schemeClr val="tx1"/>
                          </a:solidFill>
                          <a:latin typeface="Calibri" charset="0"/>
                        </a:defRPr>
                      </a:lvl8pPr>
                      <a:lvl9pPr marL="3087688"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x-none" sz="2000" b="0" i="0" u="none" strike="noStrike" cap="none" normalizeH="0" baseline="0" dirty="0">
                        <a:ln>
                          <a:noFill/>
                        </a:ln>
                        <a:solidFill>
                          <a:schemeClr val="tx1"/>
                        </a:solidFill>
                        <a:effectLst/>
                        <a:latin typeface="Calibri"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52425">
                <a:tc>
                  <a:txBody>
                    <a:bodyPr/>
                    <a:lstStyle>
                      <a:lvl1pPr algn="l">
                        <a:spcBef>
                          <a:spcPct val="20000"/>
                        </a:spcBef>
                        <a:defRPr sz="2000">
                          <a:solidFill>
                            <a:schemeClr val="tx1"/>
                          </a:solidFill>
                          <a:latin typeface="Calibri" charset="0"/>
                        </a:defRPr>
                      </a:lvl1pPr>
                      <a:lvl2pPr marL="344488" algn="l">
                        <a:spcBef>
                          <a:spcPct val="20000"/>
                        </a:spcBef>
                        <a:defRPr sz="2000">
                          <a:solidFill>
                            <a:schemeClr val="tx1"/>
                          </a:solidFill>
                          <a:latin typeface="Calibri" charset="0"/>
                        </a:defRPr>
                      </a:lvl2pPr>
                      <a:lvl3pPr marL="685800" algn="l">
                        <a:spcBef>
                          <a:spcPct val="20000"/>
                        </a:spcBef>
                        <a:defRPr>
                          <a:solidFill>
                            <a:schemeClr val="tx1"/>
                          </a:solidFill>
                          <a:latin typeface="Calibri" charset="0"/>
                        </a:defRPr>
                      </a:lvl3pPr>
                      <a:lvl4pPr marL="969963" algn="l">
                        <a:spcBef>
                          <a:spcPct val="20000"/>
                        </a:spcBef>
                        <a:defRPr sz="1600">
                          <a:solidFill>
                            <a:schemeClr val="tx1"/>
                          </a:solidFill>
                          <a:latin typeface="Calibri" charset="0"/>
                        </a:defRPr>
                      </a:lvl4pPr>
                      <a:lvl5pPr marL="1258888" algn="l">
                        <a:spcBef>
                          <a:spcPct val="20000"/>
                        </a:spcBef>
                        <a:defRPr sz="1600">
                          <a:solidFill>
                            <a:schemeClr val="tx1"/>
                          </a:solidFill>
                          <a:latin typeface="Calibri" charset="0"/>
                        </a:defRPr>
                      </a:lvl5pPr>
                      <a:lvl6pPr marL="1716088" fontAlgn="base">
                        <a:spcBef>
                          <a:spcPct val="20000"/>
                        </a:spcBef>
                        <a:spcAft>
                          <a:spcPct val="0"/>
                        </a:spcAft>
                        <a:defRPr sz="1600">
                          <a:solidFill>
                            <a:schemeClr val="tx1"/>
                          </a:solidFill>
                          <a:latin typeface="Calibri" charset="0"/>
                        </a:defRPr>
                      </a:lvl6pPr>
                      <a:lvl7pPr marL="2173288" fontAlgn="base">
                        <a:spcBef>
                          <a:spcPct val="20000"/>
                        </a:spcBef>
                        <a:spcAft>
                          <a:spcPct val="0"/>
                        </a:spcAft>
                        <a:defRPr sz="1600">
                          <a:solidFill>
                            <a:schemeClr val="tx1"/>
                          </a:solidFill>
                          <a:latin typeface="Calibri" charset="0"/>
                        </a:defRPr>
                      </a:lvl7pPr>
                      <a:lvl8pPr marL="2630488" fontAlgn="base">
                        <a:spcBef>
                          <a:spcPct val="20000"/>
                        </a:spcBef>
                        <a:spcAft>
                          <a:spcPct val="0"/>
                        </a:spcAft>
                        <a:defRPr sz="1600">
                          <a:solidFill>
                            <a:schemeClr val="tx1"/>
                          </a:solidFill>
                          <a:latin typeface="Calibri" charset="0"/>
                        </a:defRPr>
                      </a:lvl8pPr>
                      <a:lvl9pPr marL="3087688"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x-none" sz="2000" b="1" i="0" u="none" strike="noStrike" cap="none" normalizeH="0" baseline="0" dirty="0">
                        <a:ln>
                          <a:noFill/>
                        </a:ln>
                        <a:solidFill>
                          <a:schemeClr val="tx1"/>
                        </a:solidFill>
                        <a:effectLst/>
                        <a:latin typeface="Calibri" charset="0"/>
                        <a:sym typeface="Symbol" charset="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Calibri" charset="0"/>
                        </a:defRPr>
                      </a:lvl1pPr>
                      <a:lvl2pPr marL="344488" algn="l">
                        <a:spcBef>
                          <a:spcPct val="20000"/>
                        </a:spcBef>
                        <a:defRPr sz="2000">
                          <a:solidFill>
                            <a:schemeClr val="tx1"/>
                          </a:solidFill>
                          <a:latin typeface="Calibri" charset="0"/>
                        </a:defRPr>
                      </a:lvl2pPr>
                      <a:lvl3pPr marL="685800" algn="l">
                        <a:spcBef>
                          <a:spcPct val="20000"/>
                        </a:spcBef>
                        <a:defRPr>
                          <a:solidFill>
                            <a:schemeClr val="tx1"/>
                          </a:solidFill>
                          <a:latin typeface="Calibri" charset="0"/>
                        </a:defRPr>
                      </a:lvl3pPr>
                      <a:lvl4pPr marL="969963" algn="l">
                        <a:spcBef>
                          <a:spcPct val="20000"/>
                        </a:spcBef>
                        <a:defRPr sz="1600">
                          <a:solidFill>
                            <a:schemeClr val="tx1"/>
                          </a:solidFill>
                          <a:latin typeface="Calibri" charset="0"/>
                        </a:defRPr>
                      </a:lvl4pPr>
                      <a:lvl5pPr marL="1258888" algn="l">
                        <a:spcBef>
                          <a:spcPct val="20000"/>
                        </a:spcBef>
                        <a:defRPr sz="1600">
                          <a:solidFill>
                            <a:schemeClr val="tx1"/>
                          </a:solidFill>
                          <a:latin typeface="Calibri" charset="0"/>
                        </a:defRPr>
                      </a:lvl5pPr>
                      <a:lvl6pPr marL="1716088" fontAlgn="base">
                        <a:spcBef>
                          <a:spcPct val="20000"/>
                        </a:spcBef>
                        <a:spcAft>
                          <a:spcPct val="0"/>
                        </a:spcAft>
                        <a:defRPr sz="1600">
                          <a:solidFill>
                            <a:schemeClr val="tx1"/>
                          </a:solidFill>
                          <a:latin typeface="Calibri" charset="0"/>
                        </a:defRPr>
                      </a:lvl6pPr>
                      <a:lvl7pPr marL="2173288" fontAlgn="base">
                        <a:spcBef>
                          <a:spcPct val="20000"/>
                        </a:spcBef>
                        <a:spcAft>
                          <a:spcPct val="0"/>
                        </a:spcAft>
                        <a:defRPr sz="1600">
                          <a:solidFill>
                            <a:schemeClr val="tx1"/>
                          </a:solidFill>
                          <a:latin typeface="Calibri" charset="0"/>
                        </a:defRPr>
                      </a:lvl7pPr>
                      <a:lvl8pPr marL="2630488" fontAlgn="base">
                        <a:spcBef>
                          <a:spcPct val="20000"/>
                        </a:spcBef>
                        <a:spcAft>
                          <a:spcPct val="0"/>
                        </a:spcAft>
                        <a:defRPr sz="1600">
                          <a:solidFill>
                            <a:schemeClr val="tx1"/>
                          </a:solidFill>
                          <a:latin typeface="Calibri" charset="0"/>
                        </a:defRPr>
                      </a:lvl8pPr>
                      <a:lvl9pPr marL="3087688"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x-none" sz="2000" b="0" i="0" u="none" strike="noStrike" cap="none" normalizeH="0" baseline="0" dirty="0">
                        <a:ln>
                          <a:noFill/>
                        </a:ln>
                        <a:solidFill>
                          <a:schemeClr val="tx1"/>
                        </a:solidFill>
                        <a:effectLst/>
                        <a:latin typeface="Calibri"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52425">
                <a:tc>
                  <a:txBody>
                    <a:bodyPr/>
                    <a:lstStyle>
                      <a:lvl1pPr algn="l">
                        <a:spcBef>
                          <a:spcPct val="20000"/>
                        </a:spcBef>
                        <a:defRPr sz="2000">
                          <a:solidFill>
                            <a:schemeClr val="tx1"/>
                          </a:solidFill>
                          <a:latin typeface="Calibri" charset="0"/>
                        </a:defRPr>
                      </a:lvl1pPr>
                      <a:lvl2pPr marL="344488" algn="l">
                        <a:spcBef>
                          <a:spcPct val="20000"/>
                        </a:spcBef>
                        <a:defRPr sz="2000">
                          <a:solidFill>
                            <a:schemeClr val="tx1"/>
                          </a:solidFill>
                          <a:latin typeface="Calibri" charset="0"/>
                        </a:defRPr>
                      </a:lvl2pPr>
                      <a:lvl3pPr marL="685800" algn="l">
                        <a:spcBef>
                          <a:spcPct val="20000"/>
                        </a:spcBef>
                        <a:defRPr>
                          <a:solidFill>
                            <a:schemeClr val="tx1"/>
                          </a:solidFill>
                          <a:latin typeface="Calibri" charset="0"/>
                        </a:defRPr>
                      </a:lvl3pPr>
                      <a:lvl4pPr marL="969963" algn="l">
                        <a:spcBef>
                          <a:spcPct val="20000"/>
                        </a:spcBef>
                        <a:defRPr sz="1600">
                          <a:solidFill>
                            <a:schemeClr val="tx1"/>
                          </a:solidFill>
                          <a:latin typeface="Calibri" charset="0"/>
                        </a:defRPr>
                      </a:lvl4pPr>
                      <a:lvl5pPr marL="1258888" algn="l">
                        <a:spcBef>
                          <a:spcPct val="20000"/>
                        </a:spcBef>
                        <a:defRPr sz="1600">
                          <a:solidFill>
                            <a:schemeClr val="tx1"/>
                          </a:solidFill>
                          <a:latin typeface="Calibri" charset="0"/>
                        </a:defRPr>
                      </a:lvl5pPr>
                      <a:lvl6pPr marL="1716088" fontAlgn="base">
                        <a:spcBef>
                          <a:spcPct val="20000"/>
                        </a:spcBef>
                        <a:spcAft>
                          <a:spcPct val="0"/>
                        </a:spcAft>
                        <a:defRPr sz="1600">
                          <a:solidFill>
                            <a:schemeClr val="tx1"/>
                          </a:solidFill>
                          <a:latin typeface="Calibri" charset="0"/>
                        </a:defRPr>
                      </a:lvl6pPr>
                      <a:lvl7pPr marL="2173288" fontAlgn="base">
                        <a:spcBef>
                          <a:spcPct val="20000"/>
                        </a:spcBef>
                        <a:spcAft>
                          <a:spcPct val="0"/>
                        </a:spcAft>
                        <a:defRPr sz="1600">
                          <a:solidFill>
                            <a:schemeClr val="tx1"/>
                          </a:solidFill>
                          <a:latin typeface="Calibri" charset="0"/>
                        </a:defRPr>
                      </a:lvl7pPr>
                      <a:lvl8pPr marL="2630488" fontAlgn="base">
                        <a:spcBef>
                          <a:spcPct val="20000"/>
                        </a:spcBef>
                        <a:spcAft>
                          <a:spcPct val="0"/>
                        </a:spcAft>
                        <a:defRPr sz="1600">
                          <a:solidFill>
                            <a:schemeClr val="tx1"/>
                          </a:solidFill>
                          <a:latin typeface="Calibri" charset="0"/>
                        </a:defRPr>
                      </a:lvl8pPr>
                      <a:lvl9pPr marL="3087688"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x-none" sz="2000" b="1" i="0" u="none" strike="noStrike" cap="none" normalizeH="0" baseline="0" dirty="0">
                          <a:ln>
                            <a:noFill/>
                          </a:ln>
                          <a:solidFill>
                            <a:schemeClr val="tx1"/>
                          </a:solidFill>
                          <a:effectLst/>
                          <a:latin typeface="Calibri" charset="0"/>
                          <a:sym typeface="Symbol" charset="2"/>
                        </a:rPr>
                        <a: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Calibri" charset="0"/>
                        </a:defRPr>
                      </a:lvl1pPr>
                      <a:lvl2pPr marL="344488" algn="l">
                        <a:spcBef>
                          <a:spcPct val="20000"/>
                        </a:spcBef>
                        <a:defRPr sz="2000">
                          <a:solidFill>
                            <a:schemeClr val="tx1"/>
                          </a:solidFill>
                          <a:latin typeface="Calibri" charset="0"/>
                        </a:defRPr>
                      </a:lvl2pPr>
                      <a:lvl3pPr marL="685800" algn="l">
                        <a:spcBef>
                          <a:spcPct val="20000"/>
                        </a:spcBef>
                        <a:defRPr>
                          <a:solidFill>
                            <a:schemeClr val="tx1"/>
                          </a:solidFill>
                          <a:latin typeface="Calibri" charset="0"/>
                        </a:defRPr>
                      </a:lvl3pPr>
                      <a:lvl4pPr marL="969963" algn="l">
                        <a:spcBef>
                          <a:spcPct val="20000"/>
                        </a:spcBef>
                        <a:defRPr sz="1600">
                          <a:solidFill>
                            <a:schemeClr val="tx1"/>
                          </a:solidFill>
                          <a:latin typeface="Calibri" charset="0"/>
                        </a:defRPr>
                      </a:lvl4pPr>
                      <a:lvl5pPr marL="1258888" algn="l">
                        <a:spcBef>
                          <a:spcPct val="20000"/>
                        </a:spcBef>
                        <a:defRPr sz="1600">
                          <a:solidFill>
                            <a:schemeClr val="tx1"/>
                          </a:solidFill>
                          <a:latin typeface="Calibri" charset="0"/>
                        </a:defRPr>
                      </a:lvl5pPr>
                      <a:lvl6pPr marL="1716088" fontAlgn="base">
                        <a:spcBef>
                          <a:spcPct val="20000"/>
                        </a:spcBef>
                        <a:spcAft>
                          <a:spcPct val="0"/>
                        </a:spcAft>
                        <a:defRPr sz="1600">
                          <a:solidFill>
                            <a:schemeClr val="tx1"/>
                          </a:solidFill>
                          <a:latin typeface="Calibri" charset="0"/>
                        </a:defRPr>
                      </a:lvl6pPr>
                      <a:lvl7pPr marL="2173288" fontAlgn="base">
                        <a:spcBef>
                          <a:spcPct val="20000"/>
                        </a:spcBef>
                        <a:spcAft>
                          <a:spcPct val="0"/>
                        </a:spcAft>
                        <a:defRPr sz="1600">
                          <a:solidFill>
                            <a:schemeClr val="tx1"/>
                          </a:solidFill>
                          <a:latin typeface="Calibri" charset="0"/>
                        </a:defRPr>
                      </a:lvl7pPr>
                      <a:lvl8pPr marL="2630488" fontAlgn="base">
                        <a:spcBef>
                          <a:spcPct val="20000"/>
                        </a:spcBef>
                        <a:spcAft>
                          <a:spcPct val="0"/>
                        </a:spcAft>
                        <a:defRPr sz="1600">
                          <a:solidFill>
                            <a:schemeClr val="tx1"/>
                          </a:solidFill>
                          <a:latin typeface="Calibri" charset="0"/>
                        </a:defRPr>
                      </a:lvl8pPr>
                      <a:lvl9pPr marL="3087688"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x-none" sz="2000" b="0" i="0" u="none" strike="noStrike" cap="none" normalizeH="0" baseline="0" dirty="0" smtClean="0">
                          <a:ln>
                            <a:noFill/>
                          </a:ln>
                          <a:solidFill>
                            <a:schemeClr val="tx1"/>
                          </a:solidFill>
                          <a:effectLst/>
                          <a:latin typeface="Calibri" charset="0"/>
                        </a:rPr>
                        <a:t>satisfactory; </a:t>
                      </a:r>
                      <a:r>
                        <a:rPr kumimoji="0" lang="en-US" altLang="x-none" sz="2000" b="0" i="0" u="none" strike="noStrike" cap="none" normalizeH="0" baseline="0" dirty="0">
                          <a:ln>
                            <a:noFill/>
                          </a:ln>
                          <a:solidFill>
                            <a:schemeClr val="tx1"/>
                          </a:solidFill>
                          <a:effectLst/>
                          <a:latin typeface="Calibri" charset="0"/>
                        </a:rPr>
                        <a:t>meets requirements, </a:t>
                      </a:r>
                      <a:r>
                        <a:rPr kumimoji="0" lang="en-US" altLang="x-none" sz="2000" b="0" i="0" u="none" strike="noStrike" cap="none" normalizeH="0" baseline="0" dirty="0" smtClean="0">
                          <a:ln>
                            <a:noFill/>
                          </a:ln>
                          <a:solidFill>
                            <a:schemeClr val="tx1"/>
                          </a:solidFill>
                          <a:effectLst/>
                          <a:latin typeface="Calibri" charset="0"/>
                        </a:rPr>
                        <a:t>maybe a few issues</a:t>
                      </a:r>
                      <a:endParaRPr kumimoji="0" lang="en-US" altLang="x-none" sz="2000" b="0" i="0" u="none" strike="noStrike" cap="none" normalizeH="0" baseline="0" dirty="0">
                        <a:ln>
                          <a:noFill/>
                        </a:ln>
                        <a:solidFill>
                          <a:schemeClr val="tx1"/>
                        </a:solidFill>
                        <a:effectLst/>
                        <a:latin typeface="Calibri"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49250">
                <a:tc>
                  <a:txBody>
                    <a:bodyPr/>
                    <a:lstStyle>
                      <a:lvl1pPr algn="l">
                        <a:spcBef>
                          <a:spcPct val="20000"/>
                        </a:spcBef>
                        <a:defRPr sz="2000">
                          <a:solidFill>
                            <a:schemeClr val="tx1"/>
                          </a:solidFill>
                          <a:latin typeface="Calibri" charset="0"/>
                        </a:defRPr>
                      </a:lvl1pPr>
                      <a:lvl2pPr marL="344488" algn="l">
                        <a:spcBef>
                          <a:spcPct val="20000"/>
                        </a:spcBef>
                        <a:defRPr sz="2000">
                          <a:solidFill>
                            <a:schemeClr val="tx1"/>
                          </a:solidFill>
                          <a:latin typeface="Calibri" charset="0"/>
                        </a:defRPr>
                      </a:lvl2pPr>
                      <a:lvl3pPr marL="685800" algn="l">
                        <a:spcBef>
                          <a:spcPct val="20000"/>
                        </a:spcBef>
                        <a:defRPr>
                          <a:solidFill>
                            <a:schemeClr val="tx1"/>
                          </a:solidFill>
                          <a:latin typeface="Calibri" charset="0"/>
                        </a:defRPr>
                      </a:lvl3pPr>
                      <a:lvl4pPr marL="969963" algn="l">
                        <a:spcBef>
                          <a:spcPct val="20000"/>
                        </a:spcBef>
                        <a:defRPr sz="1600">
                          <a:solidFill>
                            <a:schemeClr val="tx1"/>
                          </a:solidFill>
                          <a:latin typeface="Calibri" charset="0"/>
                        </a:defRPr>
                      </a:lvl4pPr>
                      <a:lvl5pPr marL="1258888" algn="l">
                        <a:spcBef>
                          <a:spcPct val="20000"/>
                        </a:spcBef>
                        <a:defRPr sz="1600">
                          <a:solidFill>
                            <a:schemeClr val="tx1"/>
                          </a:solidFill>
                          <a:latin typeface="Calibri" charset="0"/>
                        </a:defRPr>
                      </a:lvl5pPr>
                      <a:lvl6pPr marL="1716088" fontAlgn="base">
                        <a:spcBef>
                          <a:spcPct val="20000"/>
                        </a:spcBef>
                        <a:spcAft>
                          <a:spcPct val="0"/>
                        </a:spcAft>
                        <a:defRPr sz="1600">
                          <a:solidFill>
                            <a:schemeClr val="tx1"/>
                          </a:solidFill>
                          <a:latin typeface="Calibri" charset="0"/>
                        </a:defRPr>
                      </a:lvl6pPr>
                      <a:lvl7pPr marL="2173288" fontAlgn="base">
                        <a:spcBef>
                          <a:spcPct val="20000"/>
                        </a:spcBef>
                        <a:spcAft>
                          <a:spcPct val="0"/>
                        </a:spcAft>
                        <a:defRPr sz="1600">
                          <a:solidFill>
                            <a:schemeClr val="tx1"/>
                          </a:solidFill>
                          <a:latin typeface="Calibri" charset="0"/>
                        </a:defRPr>
                      </a:lvl7pPr>
                      <a:lvl8pPr marL="2630488" fontAlgn="base">
                        <a:spcBef>
                          <a:spcPct val="20000"/>
                        </a:spcBef>
                        <a:spcAft>
                          <a:spcPct val="0"/>
                        </a:spcAft>
                        <a:defRPr sz="1600">
                          <a:solidFill>
                            <a:schemeClr val="tx1"/>
                          </a:solidFill>
                          <a:latin typeface="Calibri" charset="0"/>
                        </a:defRPr>
                      </a:lvl8pPr>
                      <a:lvl9pPr marL="3087688"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x-none" sz="2000" b="1" i="0" u="none" strike="noStrike" cap="none" normalizeH="0" baseline="0" dirty="0">
                        <a:ln>
                          <a:noFill/>
                        </a:ln>
                        <a:solidFill>
                          <a:schemeClr val="tx1"/>
                        </a:solidFill>
                        <a:effectLst/>
                        <a:latin typeface="Calibri" charset="0"/>
                        <a:sym typeface="Symbol" charset="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Calibri" charset="0"/>
                        </a:defRPr>
                      </a:lvl1pPr>
                      <a:lvl2pPr marL="344488" algn="l">
                        <a:spcBef>
                          <a:spcPct val="20000"/>
                        </a:spcBef>
                        <a:defRPr sz="2000">
                          <a:solidFill>
                            <a:schemeClr val="tx1"/>
                          </a:solidFill>
                          <a:latin typeface="Calibri" charset="0"/>
                        </a:defRPr>
                      </a:lvl2pPr>
                      <a:lvl3pPr marL="685800" algn="l">
                        <a:spcBef>
                          <a:spcPct val="20000"/>
                        </a:spcBef>
                        <a:defRPr>
                          <a:solidFill>
                            <a:schemeClr val="tx1"/>
                          </a:solidFill>
                          <a:latin typeface="Calibri" charset="0"/>
                        </a:defRPr>
                      </a:lvl3pPr>
                      <a:lvl4pPr marL="969963" algn="l">
                        <a:spcBef>
                          <a:spcPct val="20000"/>
                        </a:spcBef>
                        <a:defRPr sz="1600">
                          <a:solidFill>
                            <a:schemeClr val="tx1"/>
                          </a:solidFill>
                          <a:latin typeface="Calibri" charset="0"/>
                        </a:defRPr>
                      </a:lvl4pPr>
                      <a:lvl5pPr marL="1258888" algn="l">
                        <a:spcBef>
                          <a:spcPct val="20000"/>
                        </a:spcBef>
                        <a:defRPr sz="1600">
                          <a:solidFill>
                            <a:schemeClr val="tx1"/>
                          </a:solidFill>
                          <a:latin typeface="Calibri" charset="0"/>
                        </a:defRPr>
                      </a:lvl5pPr>
                      <a:lvl6pPr marL="1716088" fontAlgn="base">
                        <a:spcBef>
                          <a:spcPct val="20000"/>
                        </a:spcBef>
                        <a:spcAft>
                          <a:spcPct val="0"/>
                        </a:spcAft>
                        <a:defRPr sz="1600">
                          <a:solidFill>
                            <a:schemeClr val="tx1"/>
                          </a:solidFill>
                          <a:latin typeface="Calibri" charset="0"/>
                        </a:defRPr>
                      </a:lvl6pPr>
                      <a:lvl7pPr marL="2173288" fontAlgn="base">
                        <a:spcBef>
                          <a:spcPct val="20000"/>
                        </a:spcBef>
                        <a:spcAft>
                          <a:spcPct val="0"/>
                        </a:spcAft>
                        <a:defRPr sz="1600">
                          <a:solidFill>
                            <a:schemeClr val="tx1"/>
                          </a:solidFill>
                          <a:latin typeface="Calibri" charset="0"/>
                        </a:defRPr>
                      </a:lvl7pPr>
                      <a:lvl8pPr marL="2630488" fontAlgn="base">
                        <a:spcBef>
                          <a:spcPct val="20000"/>
                        </a:spcBef>
                        <a:spcAft>
                          <a:spcPct val="0"/>
                        </a:spcAft>
                        <a:defRPr sz="1600">
                          <a:solidFill>
                            <a:schemeClr val="tx1"/>
                          </a:solidFill>
                          <a:latin typeface="Calibri" charset="0"/>
                        </a:defRPr>
                      </a:lvl8pPr>
                      <a:lvl9pPr marL="3087688"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x-none" sz="2000" b="0" i="0" u="none" strike="noStrike" cap="none" normalizeH="0" baseline="0" dirty="0">
                        <a:ln>
                          <a:noFill/>
                        </a:ln>
                        <a:solidFill>
                          <a:schemeClr val="tx1"/>
                        </a:solidFill>
                        <a:effectLst/>
                        <a:latin typeface="Calibri"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492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x-none" sz="2000" b="1" i="0" u="none" strike="noStrike" cap="none" normalizeH="0" baseline="0" dirty="0">
                        <a:ln>
                          <a:noFill/>
                        </a:ln>
                        <a:solidFill>
                          <a:schemeClr val="tx1"/>
                        </a:solidFill>
                        <a:effectLst/>
                        <a:latin typeface="Calibri" charset="0"/>
                        <a:sym typeface="Symbol" charset="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x-none" sz="2000" b="0" i="0" u="none" strike="noStrike" cap="none" normalizeH="0" baseline="0" dirty="0">
                        <a:ln>
                          <a:noFill/>
                        </a:ln>
                        <a:solidFill>
                          <a:schemeClr val="tx1"/>
                        </a:solidFill>
                        <a:effectLst/>
                        <a:latin typeface="Calibri"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492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x-none" sz="2000" b="1" i="0" u="none" strike="noStrike" cap="none" normalizeH="0" baseline="0" dirty="0">
                        <a:ln>
                          <a:noFill/>
                        </a:ln>
                        <a:solidFill>
                          <a:schemeClr val="tx1"/>
                        </a:solidFill>
                        <a:effectLst/>
                        <a:latin typeface="Calibri" charset="0"/>
                        <a:sym typeface="Symbol" charset="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x-none" sz="2000" b="0" i="0" u="none" strike="noStrike" cap="none" normalizeH="0" baseline="0" dirty="0">
                        <a:ln>
                          <a:noFill/>
                        </a:ln>
                        <a:solidFill>
                          <a:schemeClr val="tx1"/>
                        </a:solidFill>
                        <a:effectLst/>
                        <a:latin typeface="Calibri"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52425">
                <a:tc>
                  <a:txBody>
                    <a:bodyPr/>
                    <a:lstStyle>
                      <a:lvl1pPr algn="l">
                        <a:spcBef>
                          <a:spcPct val="20000"/>
                        </a:spcBef>
                        <a:defRPr sz="2000">
                          <a:solidFill>
                            <a:schemeClr val="tx1"/>
                          </a:solidFill>
                          <a:latin typeface="Calibri" charset="0"/>
                        </a:defRPr>
                      </a:lvl1pPr>
                      <a:lvl2pPr marL="344488" algn="l">
                        <a:spcBef>
                          <a:spcPct val="20000"/>
                        </a:spcBef>
                        <a:defRPr sz="2000">
                          <a:solidFill>
                            <a:schemeClr val="tx1"/>
                          </a:solidFill>
                          <a:latin typeface="Calibri" charset="0"/>
                        </a:defRPr>
                      </a:lvl2pPr>
                      <a:lvl3pPr marL="685800" algn="l">
                        <a:spcBef>
                          <a:spcPct val="20000"/>
                        </a:spcBef>
                        <a:defRPr>
                          <a:solidFill>
                            <a:schemeClr val="tx1"/>
                          </a:solidFill>
                          <a:latin typeface="Calibri" charset="0"/>
                        </a:defRPr>
                      </a:lvl3pPr>
                      <a:lvl4pPr marL="969963" algn="l">
                        <a:spcBef>
                          <a:spcPct val="20000"/>
                        </a:spcBef>
                        <a:defRPr sz="1600">
                          <a:solidFill>
                            <a:schemeClr val="tx1"/>
                          </a:solidFill>
                          <a:latin typeface="Calibri" charset="0"/>
                        </a:defRPr>
                      </a:lvl4pPr>
                      <a:lvl5pPr marL="1258888" algn="l">
                        <a:spcBef>
                          <a:spcPct val="20000"/>
                        </a:spcBef>
                        <a:defRPr sz="1600">
                          <a:solidFill>
                            <a:schemeClr val="tx1"/>
                          </a:solidFill>
                          <a:latin typeface="Calibri" charset="0"/>
                        </a:defRPr>
                      </a:lvl5pPr>
                      <a:lvl6pPr marL="1716088" fontAlgn="base">
                        <a:spcBef>
                          <a:spcPct val="20000"/>
                        </a:spcBef>
                        <a:spcAft>
                          <a:spcPct val="0"/>
                        </a:spcAft>
                        <a:defRPr sz="1600">
                          <a:solidFill>
                            <a:schemeClr val="tx1"/>
                          </a:solidFill>
                          <a:latin typeface="Calibri" charset="0"/>
                        </a:defRPr>
                      </a:lvl6pPr>
                      <a:lvl7pPr marL="2173288" fontAlgn="base">
                        <a:spcBef>
                          <a:spcPct val="20000"/>
                        </a:spcBef>
                        <a:spcAft>
                          <a:spcPct val="0"/>
                        </a:spcAft>
                        <a:defRPr sz="1600">
                          <a:solidFill>
                            <a:schemeClr val="tx1"/>
                          </a:solidFill>
                          <a:latin typeface="Calibri" charset="0"/>
                        </a:defRPr>
                      </a:lvl7pPr>
                      <a:lvl8pPr marL="2630488" fontAlgn="base">
                        <a:spcBef>
                          <a:spcPct val="20000"/>
                        </a:spcBef>
                        <a:spcAft>
                          <a:spcPct val="0"/>
                        </a:spcAft>
                        <a:defRPr sz="1600">
                          <a:solidFill>
                            <a:schemeClr val="tx1"/>
                          </a:solidFill>
                          <a:latin typeface="Calibri" charset="0"/>
                        </a:defRPr>
                      </a:lvl8pPr>
                      <a:lvl9pPr marL="3087688"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x-none" sz="2000" b="0" i="0" u="none" strike="noStrike" cap="none" normalizeH="0" baseline="0" dirty="0">
                        <a:ln>
                          <a:noFill/>
                        </a:ln>
                        <a:solidFill>
                          <a:schemeClr val="tx1"/>
                        </a:solidFill>
                        <a:effectLst/>
                        <a:latin typeface="Calibri" charset="0"/>
                        <a:sym typeface="Symbol" charset="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Calibri" charset="0"/>
                        </a:defRPr>
                      </a:lvl1pPr>
                      <a:lvl2pPr marL="344488" algn="l">
                        <a:spcBef>
                          <a:spcPct val="20000"/>
                        </a:spcBef>
                        <a:defRPr sz="2000">
                          <a:solidFill>
                            <a:schemeClr val="tx1"/>
                          </a:solidFill>
                          <a:latin typeface="Calibri" charset="0"/>
                        </a:defRPr>
                      </a:lvl2pPr>
                      <a:lvl3pPr marL="685800" algn="l">
                        <a:spcBef>
                          <a:spcPct val="20000"/>
                        </a:spcBef>
                        <a:defRPr>
                          <a:solidFill>
                            <a:schemeClr val="tx1"/>
                          </a:solidFill>
                          <a:latin typeface="Calibri" charset="0"/>
                        </a:defRPr>
                      </a:lvl3pPr>
                      <a:lvl4pPr marL="969963" algn="l">
                        <a:spcBef>
                          <a:spcPct val="20000"/>
                        </a:spcBef>
                        <a:defRPr sz="1600">
                          <a:solidFill>
                            <a:schemeClr val="tx1"/>
                          </a:solidFill>
                          <a:latin typeface="Calibri" charset="0"/>
                        </a:defRPr>
                      </a:lvl4pPr>
                      <a:lvl5pPr marL="1258888" algn="l">
                        <a:spcBef>
                          <a:spcPct val="20000"/>
                        </a:spcBef>
                        <a:defRPr sz="1600">
                          <a:solidFill>
                            <a:schemeClr val="tx1"/>
                          </a:solidFill>
                          <a:latin typeface="Calibri" charset="0"/>
                        </a:defRPr>
                      </a:lvl5pPr>
                      <a:lvl6pPr marL="1716088" fontAlgn="base">
                        <a:spcBef>
                          <a:spcPct val="20000"/>
                        </a:spcBef>
                        <a:spcAft>
                          <a:spcPct val="0"/>
                        </a:spcAft>
                        <a:defRPr sz="1600">
                          <a:solidFill>
                            <a:schemeClr val="tx1"/>
                          </a:solidFill>
                          <a:latin typeface="Calibri" charset="0"/>
                        </a:defRPr>
                      </a:lvl6pPr>
                      <a:lvl7pPr marL="2173288" fontAlgn="base">
                        <a:spcBef>
                          <a:spcPct val="20000"/>
                        </a:spcBef>
                        <a:spcAft>
                          <a:spcPct val="0"/>
                        </a:spcAft>
                        <a:defRPr sz="1600">
                          <a:solidFill>
                            <a:schemeClr val="tx1"/>
                          </a:solidFill>
                          <a:latin typeface="Calibri" charset="0"/>
                        </a:defRPr>
                      </a:lvl7pPr>
                      <a:lvl8pPr marL="2630488" fontAlgn="base">
                        <a:spcBef>
                          <a:spcPct val="20000"/>
                        </a:spcBef>
                        <a:spcAft>
                          <a:spcPct val="0"/>
                        </a:spcAft>
                        <a:defRPr sz="1600">
                          <a:solidFill>
                            <a:schemeClr val="tx1"/>
                          </a:solidFill>
                          <a:latin typeface="Calibri" charset="0"/>
                        </a:defRPr>
                      </a:lvl8pPr>
                      <a:lvl9pPr marL="3087688"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x-none" sz="2000" b="0" i="1" u="none" strike="noStrike" cap="none" normalizeH="0" baseline="0" dirty="0">
                        <a:ln>
                          <a:noFill/>
                        </a:ln>
                        <a:solidFill>
                          <a:schemeClr val="tx1"/>
                        </a:solidFill>
                        <a:effectLst/>
                        <a:latin typeface="Calibri"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149713731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0770" name="Rectangle 2"/>
          <p:cNvSpPr>
            <a:spLocks noGrp="1" noChangeArrowheads="1"/>
          </p:cNvSpPr>
          <p:nvPr>
            <p:ph type="title"/>
          </p:nvPr>
        </p:nvSpPr>
        <p:spPr/>
        <p:txBody>
          <a:bodyPr/>
          <a:lstStyle/>
          <a:p>
            <a:r>
              <a:rPr lang="en-US" altLang="x-none" dirty="0" smtClean="0"/>
              <a:t>Plan For Today</a:t>
            </a:r>
            <a:endParaRPr lang="en-US" altLang="x-none" dirty="0"/>
          </a:p>
        </p:txBody>
      </p:sp>
      <p:sp>
        <p:nvSpPr>
          <p:cNvPr id="800771" name="Rectangle 3"/>
          <p:cNvSpPr>
            <a:spLocks noGrp="1" noChangeArrowheads="1"/>
          </p:cNvSpPr>
          <p:nvPr>
            <p:ph type="body" idx="1"/>
          </p:nvPr>
        </p:nvSpPr>
        <p:spPr/>
        <p:txBody>
          <a:bodyPr/>
          <a:lstStyle/>
          <a:p>
            <a:r>
              <a:rPr lang="en-US" altLang="x-none" sz="3600" dirty="0" smtClean="0"/>
              <a:t>Introduction</a:t>
            </a:r>
          </a:p>
          <a:p>
            <a:r>
              <a:rPr lang="en-US" altLang="x-none" sz="3600" dirty="0" smtClean="0"/>
              <a:t>Course Policies</a:t>
            </a:r>
          </a:p>
          <a:p>
            <a:r>
              <a:rPr lang="en-US" altLang="x-none" sz="3600" dirty="0" smtClean="0"/>
              <a:t>Meet Karel the Robot</a:t>
            </a:r>
            <a:endParaRPr lang="en-US" altLang="x-none" sz="36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0" y="2514600"/>
            <a:ext cx="799196" cy="997891"/>
          </a:xfrm>
          <a:prstGeom prst="rect">
            <a:avLst/>
          </a:prstGeom>
        </p:spPr>
      </p:pic>
    </p:spTree>
    <p:extLst>
      <p:ext uri="{BB962C8B-B14F-4D97-AF65-F5344CB8AC3E}">
        <p14:creationId xmlns:p14="http://schemas.microsoft.com/office/powerpoint/2010/main" val="51992392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62" name="Rectangle 2"/>
          <p:cNvSpPr>
            <a:spLocks noGrp="1" noChangeArrowheads="1"/>
          </p:cNvSpPr>
          <p:nvPr>
            <p:ph type="title"/>
          </p:nvPr>
        </p:nvSpPr>
        <p:spPr/>
        <p:txBody>
          <a:bodyPr/>
          <a:lstStyle/>
          <a:p>
            <a:r>
              <a:rPr lang="en-US" altLang="x-none" dirty="0" smtClean="0"/>
              <a:t>The Bucket System</a:t>
            </a:r>
            <a:endParaRPr lang="en-US" altLang="x-none" dirty="0"/>
          </a:p>
        </p:txBody>
      </p:sp>
      <p:graphicFrame>
        <p:nvGraphicFramePr>
          <p:cNvPr id="4" name="Group 4"/>
          <p:cNvGraphicFramePr>
            <a:graphicFrameLocks noGrp="1"/>
          </p:cNvGraphicFramePr>
          <p:nvPr>
            <p:extLst>
              <p:ext uri="{D42A27DB-BD31-4B8C-83A1-F6EECF244321}">
                <p14:modId xmlns:p14="http://schemas.microsoft.com/office/powerpoint/2010/main" val="450034614"/>
              </p:ext>
            </p:extLst>
          </p:nvPr>
        </p:nvGraphicFramePr>
        <p:xfrm>
          <a:off x="304800" y="1524000"/>
          <a:ext cx="8534400" cy="3169920"/>
        </p:xfrm>
        <a:graphic>
          <a:graphicData uri="http://schemas.openxmlformats.org/drawingml/2006/table">
            <a:tbl>
              <a:tblPr/>
              <a:tblGrid>
                <a:gridCol w="1492816"/>
                <a:gridCol w="7041584"/>
              </a:tblGrid>
              <a:tr h="3492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x-none" sz="2000" b="0" i="0" u="none" strike="noStrike" cap="none" normalizeH="0" baseline="0" dirty="0">
                        <a:ln>
                          <a:noFill/>
                        </a:ln>
                        <a:solidFill>
                          <a:schemeClr val="tx1"/>
                        </a:solidFill>
                        <a:effectLst/>
                        <a:latin typeface="Calibri" charset="0"/>
                        <a:sym typeface="Symbol" charset="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x-none" sz="2000" b="0" i="0" u="none" strike="noStrike" cap="none" normalizeH="0" baseline="0" dirty="0">
                        <a:ln>
                          <a:noFill/>
                        </a:ln>
                        <a:solidFill>
                          <a:schemeClr val="tx1"/>
                        </a:solidFill>
                        <a:effectLst/>
                        <a:latin typeface="Calibri"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49250">
                <a:tc>
                  <a:txBody>
                    <a:bodyPr/>
                    <a:lstStyle>
                      <a:lvl1pPr algn="l">
                        <a:spcBef>
                          <a:spcPct val="20000"/>
                        </a:spcBef>
                        <a:defRPr sz="2000">
                          <a:solidFill>
                            <a:schemeClr val="tx1"/>
                          </a:solidFill>
                          <a:latin typeface="Calibri" charset="0"/>
                        </a:defRPr>
                      </a:lvl1pPr>
                      <a:lvl2pPr marL="344488" algn="l">
                        <a:spcBef>
                          <a:spcPct val="20000"/>
                        </a:spcBef>
                        <a:defRPr sz="2000">
                          <a:solidFill>
                            <a:schemeClr val="tx1"/>
                          </a:solidFill>
                          <a:latin typeface="Calibri" charset="0"/>
                        </a:defRPr>
                      </a:lvl2pPr>
                      <a:lvl3pPr marL="685800" algn="l">
                        <a:spcBef>
                          <a:spcPct val="20000"/>
                        </a:spcBef>
                        <a:defRPr>
                          <a:solidFill>
                            <a:schemeClr val="tx1"/>
                          </a:solidFill>
                          <a:latin typeface="Calibri" charset="0"/>
                        </a:defRPr>
                      </a:lvl3pPr>
                      <a:lvl4pPr marL="969963" algn="l">
                        <a:spcBef>
                          <a:spcPct val="20000"/>
                        </a:spcBef>
                        <a:defRPr sz="1600">
                          <a:solidFill>
                            <a:schemeClr val="tx1"/>
                          </a:solidFill>
                          <a:latin typeface="Calibri" charset="0"/>
                        </a:defRPr>
                      </a:lvl4pPr>
                      <a:lvl5pPr marL="1258888" algn="l">
                        <a:spcBef>
                          <a:spcPct val="20000"/>
                        </a:spcBef>
                        <a:defRPr sz="1600">
                          <a:solidFill>
                            <a:schemeClr val="tx1"/>
                          </a:solidFill>
                          <a:latin typeface="Calibri" charset="0"/>
                        </a:defRPr>
                      </a:lvl5pPr>
                      <a:lvl6pPr marL="1716088" fontAlgn="base">
                        <a:spcBef>
                          <a:spcPct val="20000"/>
                        </a:spcBef>
                        <a:spcAft>
                          <a:spcPct val="0"/>
                        </a:spcAft>
                        <a:defRPr sz="1600">
                          <a:solidFill>
                            <a:schemeClr val="tx1"/>
                          </a:solidFill>
                          <a:latin typeface="Calibri" charset="0"/>
                        </a:defRPr>
                      </a:lvl6pPr>
                      <a:lvl7pPr marL="2173288" fontAlgn="base">
                        <a:spcBef>
                          <a:spcPct val="20000"/>
                        </a:spcBef>
                        <a:spcAft>
                          <a:spcPct val="0"/>
                        </a:spcAft>
                        <a:defRPr sz="1600">
                          <a:solidFill>
                            <a:schemeClr val="tx1"/>
                          </a:solidFill>
                          <a:latin typeface="Calibri" charset="0"/>
                        </a:defRPr>
                      </a:lvl7pPr>
                      <a:lvl8pPr marL="2630488" fontAlgn="base">
                        <a:spcBef>
                          <a:spcPct val="20000"/>
                        </a:spcBef>
                        <a:spcAft>
                          <a:spcPct val="0"/>
                        </a:spcAft>
                        <a:defRPr sz="1600">
                          <a:solidFill>
                            <a:schemeClr val="tx1"/>
                          </a:solidFill>
                          <a:latin typeface="Calibri" charset="0"/>
                        </a:defRPr>
                      </a:lvl8pPr>
                      <a:lvl9pPr marL="3087688"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x-none" sz="2000" b="0" i="0" u="none" strike="noStrike" cap="none" normalizeH="0" baseline="0" dirty="0">
                        <a:ln>
                          <a:noFill/>
                        </a:ln>
                        <a:solidFill>
                          <a:schemeClr val="tx1"/>
                        </a:solidFill>
                        <a:effectLst/>
                        <a:latin typeface="Calibri" charset="0"/>
                        <a:sym typeface="Symbol" charset="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Calibri" charset="0"/>
                        </a:defRPr>
                      </a:lvl1pPr>
                      <a:lvl2pPr marL="344488" algn="l">
                        <a:spcBef>
                          <a:spcPct val="20000"/>
                        </a:spcBef>
                        <a:defRPr sz="2000">
                          <a:solidFill>
                            <a:schemeClr val="tx1"/>
                          </a:solidFill>
                          <a:latin typeface="Calibri" charset="0"/>
                        </a:defRPr>
                      </a:lvl2pPr>
                      <a:lvl3pPr marL="685800" algn="l">
                        <a:spcBef>
                          <a:spcPct val="20000"/>
                        </a:spcBef>
                        <a:defRPr>
                          <a:solidFill>
                            <a:schemeClr val="tx1"/>
                          </a:solidFill>
                          <a:latin typeface="Calibri" charset="0"/>
                        </a:defRPr>
                      </a:lvl3pPr>
                      <a:lvl4pPr marL="969963" algn="l">
                        <a:spcBef>
                          <a:spcPct val="20000"/>
                        </a:spcBef>
                        <a:defRPr sz="1600">
                          <a:solidFill>
                            <a:schemeClr val="tx1"/>
                          </a:solidFill>
                          <a:latin typeface="Calibri" charset="0"/>
                        </a:defRPr>
                      </a:lvl4pPr>
                      <a:lvl5pPr marL="1258888" algn="l">
                        <a:spcBef>
                          <a:spcPct val="20000"/>
                        </a:spcBef>
                        <a:defRPr sz="1600">
                          <a:solidFill>
                            <a:schemeClr val="tx1"/>
                          </a:solidFill>
                          <a:latin typeface="Calibri" charset="0"/>
                        </a:defRPr>
                      </a:lvl5pPr>
                      <a:lvl6pPr marL="1716088" fontAlgn="base">
                        <a:spcBef>
                          <a:spcPct val="20000"/>
                        </a:spcBef>
                        <a:spcAft>
                          <a:spcPct val="0"/>
                        </a:spcAft>
                        <a:defRPr sz="1600">
                          <a:solidFill>
                            <a:schemeClr val="tx1"/>
                          </a:solidFill>
                          <a:latin typeface="Calibri" charset="0"/>
                        </a:defRPr>
                      </a:lvl6pPr>
                      <a:lvl7pPr marL="2173288" fontAlgn="base">
                        <a:spcBef>
                          <a:spcPct val="20000"/>
                        </a:spcBef>
                        <a:spcAft>
                          <a:spcPct val="0"/>
                        </a:spcAft>
                        <a:defRPr sz="1600">
                          <a:solidFill>
                            <a:schemeClr val="tx1"/>
                          </a:solidFill>
                          <a:latin typeface="Calibri" charset="0"/>
                        </a:defRPr>
                      </a:lvl7pPr>
                      <a:lvl8pPr marL="2630488" fontAlgn="base">
                        <a:spcBef>
                          <a:spcPct val="20000"/>
                        </a:spcBef>
                        <a:spcAft>
                          <a:spcPct val="0"/>
                        </a:spcAft>
                        <a:defRPr sz="1600">
                          <a:solidFill>
                            <a:schemeClr val="tx1"/>
                          </a:solidFill>
                          <a:latin typeface="Calibri" charset="0"/>
                        </a:defRPr>
                      </a:lvl8pPr>
                      <a:lvl9pPr marL="3087688"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x-none" sz="2000" b="0" i="0" u="none" strike="noStrike" cap="none" normalizeH="0" baseline="0" dirty="0">
                        <a:ln>
                          <a:noFill/>
                        </a:ln>
                        <a:solidFill>
                          <a:schemeClr val="tx1"/>
                        </a:solidFill>
                        <a:effectLst/>
                        <a:latin typeface="Calibri"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52425">
                <a:tc>
                  <a:txBody>
                    <a:bodyPr/>
                    <a:lstStyle>
                      <a:lvl1pPr algn="l">
                        <a:spcBef>
                          <a:spcPct val="20000"/>
                        </a:spcBef>
                        <a:defRPr sz="2000">
                          <a:solidFill>
                            <a:schemeClr val="tx1"/>
                          </a:solidFill>
                          <a:latin typeface="Calibri" charset="0"/>
                        </a:defRPr>
                      </a:lvl1pPr>
                      <a:lvl2pPr marL="344488" algn="l">
                        <a:spcBef>
                          <a:spcPct val="20000"/>
                        </a:spcBef>
                        <a:defRPr sz="2000">
                          <a:solidFill>
                            <a:schemeClr val="tx1"/>
                          </a:solidFill>
                          <a:latin typeface="Calibri" charset="0"/>
                        </a:defRPr>
                      </a:lvl2pPr>
                      <a:lvl3pPr marL="685800" algn="l">
                        <a:spcBef>
                          <a:spcPct val="20000"/>
                        </a:spcBef>
                        <a:defRPr>
                          <a:solidFill>
                            <a:schemeClr val="tx1"/>
                          </a:solidFill>
                          <a:latin typeface="Calibri" charset="0"/>
                        </a:defRPr>
                      </a:lvl3pPr>
                      <a:lvl4pPr marL="969963" algn="l">
                        <a:spcBef>
                          <a:spcPct val="20000"/>
                        </a:spcBef>
                        <a:defRPr sz="1600">
                          <a:solidFill>
                            <a:schemeClr val="tx1"/>
                          </a:solidFill>
                          <a:latin typeface="Calibri" charset="0"/>
                        </a:defRPr>
                      </a:lvl4pPr>
                      <a:lvl5pPr marL="1258888" algn="l">
                        <a:spcBef>
                          <a:spcPct val="20000"/>
                        </a:spcBef>
                        <a:defRPr sz="1600">
                          <a:solidFill>
                            <a:schemeClr val="tx1"/>
                          </a:solidFill>
                          <a:latin typeface="Calibri" charset="0"/>
                        </a:defRPr>
                      </a:lvl5pPr>
                      <a:lvl6pPr marL="1716088" fontAlgn="base">
                        <a:spcBef>
                          <a:spcPct val="20000"/>
                        </a:spcBef>
                        <a:spcAft>
                          <a:spcPct val="0"/>
                        </a:spcAft>
                        <a:defRPr sz="1600">
                          <a:solidFill>
                            <a:schemeClr val="tx1"/>
                          </a:solidFill>
                          <a:latin typeface="Calibri" charset="0"/>
                        </a:defRPr>
                      </a:lvl6pPr>
                      <a:lvl7pPr marL="2173288" fontAlgn="base">
                        <a:spcBef>
                          <a:spcPct val="20000"/>
                        </a:spcBef>
                        <a:spcAft>
                          <a:spcPct val="0"/>
                        </a:spcAft>
                        <a:defRPr sz="1600">
                          <a:solidFill>
                            <a:schemeClr val="tx1"/>
                          </a:solidFill>
                          <a:latin typeface="Calibri" charset="0"/>
                        </a:defRPr>
                      </a:lvl7pPr>
                      <a:lvl8pPr marL="2630488" fontAlgn="base">
                        <a:spcBef>
                          <a:spcPct val="20000"/>
                        </a:spcBef>
                        <a:spcAft>
                          <a:spcPct val="0"/>
                        </a:spcAft>
                        <a:defRPr sz="1600">
                          <a:solidFill>
                            <a:schemeClr val="tx1"/>
                          </a:solidFill>
                          <a:latin typeface="Calibri" charset="0"/>
                        </a:defRPr>
                      </a:lvl8pPr>
                      <a:lvl9pPr marL="3087688"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x-none" sz="2000" b="1" i="0" u="none" strike="noStrike" cap="none" normalizeH="0" baseline="0" dirty="0" smtClean="0">
                          <a:ln>
                            <a:noFill/>
                          </a:ln>
                          <a:solidFill>
                            <a:schemeClr val="tx1"/>
                          </a:solidFill>
                          <a:effectLst/>
                          <a:latin typeface="Calibri" charset="0"/>
                          <a:sym typeface="Symbol" charset="2"/>
                        </a:rPr>
                        <a:t>√+</a:t>
                      </a:r>
                      <a:endParaRPr kumimoji="0" lang="en-US" altLang="x-none" sz="2000" b="1" i="0" u="none" strike="noStrike" cap="none" normalizeH="0" baseline="0" dirty="0">
                        <a:ln>
                          <a:noFill/>
                        </a:ln>
                        <a:solidFill>
                          <a:schemeClr val="tx1"/>
                        </a:solidFill>
                        <a:effectLst/>
                        <a:latin typeface="Calibri" charset="0"/>
                        <a:sym typeface="Symbol" charset="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Calibri" charset="0"/>
                        </a:defRPr>
                      </a:lvl1pPr>
                      <a:lvl2pPr marL="344488" algn="l">
                        <a:spcBef>
                          <a:spcPct val="20000"/>
                        </a:spcBef>
                        <a:defRPr sz="2000">
                          <a:solidFill>
                            <a:schemeClr val="tx1"/>
                          </a:solidFill>
                          <a:latin typeface="Calibri" charset="0"/>
                        </a:defRPr>
                      </a:lvl2pPr>
                      <a:lvl3pPr marL="685800" algn="l">
                        <a:spcBef>
                          <a:spcPct val="20000"/>
                        </a:spcBef>
                        <a:defRPr>
                          <a:solidFill>
                            <a:schemeClr val="tx1"/>
                          </a:solidFill>
                          <a:latin typeface="Calibri" charset="0"/>
                        </a:defRPr>
                      </a:lvl3pPr>
                      <a:lvl4pPr marL="969963" algn="l">
                        <a:spcBef>
                          <a:spcPct val="20000"/>
                        </a:spcBef>
                        <a:defRPr sz="1600">
                          <a:solidFill>
                            <a:schemeClr val="tx1"/>
                          </a:solidFill>
                          <a:latin typeface="Calibri" charset="0"/>
                        </a:defRPr>
                      </a:lvl4pPr>
                      <a:lvl5pPr marL="1258888" algn="l">
                        <a:spcBef>
                          <a:spcPct val="20000"/>
                        </a:spcBef>
                        <a:defRPr sz="1600">
                          <a:solidFill>
                            <a:schemeClr val="tx1"/>
                          </a:solidFill>
                          <a:latin typeface="Calibri" charset="0"/>
                        </a:defRPr>
                      </a:lvl5pPr>
                      <a:lvl6pPr marL="1716088" fontAlgn="base">
                        <a:spcBef>
                          <a:spcPct val="20000"/>
                        </a:spcBef>
                        <a:spcAft>
                          <a:spcPct val="0"/>
                        </a:spcAft>
                        <a:defRPr sz="1600">
                          <a:solidFill>
                            <a:schemeClr val="tx1"/>
                          </a:solidFill>
                          <a:latin typeface="Calibri" charset="0"/>
                        </a:defRPr>
                      </a:lvl6pPr>
                      <a:lvl7pPr marL="2173288" fontAlgn="base">
                        <a:spcBef>
                          <a:spcPct val="20000"/>
                        </a:spcBef>
                        <a:spcAft>
                          <a:spcPct val="0"/>
                        </a:spcAft>
                        <a:defRPr sz="1600">
                          <a:solidFill>
                            <a:schemeClr val="tx1"/>
                          </a:solidFill>
                          <a:latin typeface="Calibri" charset="0"/>
                        </a:defRPr>
                      </a:lvl7pPr>
                      <a:lvl8pPr marL="2630488" fontAlgn="base">
                        <a:spcBef>
                          <a:spcPct val="20000"/>
                        </a:spcBef>
                        <a:spcAft>
                          <a:spcPct val="0"/>
                        </a:spcAft>
                        <a:defRPr sz="1600">
                          <a:solidFill>
                            <a:schemeClr val="tx1"/>
                          </a:solidFill>
                          <a:latin typeface="Calibri" charset="0"/>
                        </a:defRPr>
                      </a:lvl8pPr>
                      <a:lvl9pPr marL="3087688"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x-none" sz="2000" b="0" i="0" u="none" strike="noStrike" cap="none" normalizeH="0" baseline="0" dirty="0" smtClean="0">
                          <a:ln>
                            <a:noFill/>
                          </a:ln>
                          <a:solidFill>
                            <a:schemeClr val="tx1"/>
                          </a:solidFill>
                          <a:effectLst/>
                          <a:latin typeface="Calibri" charset="0"/>
                        </a:rPr>
                        <a:t>Well done; satisfies all assignment requirements</a:t>
                      </a:r>
                      <a:endParaRPr kumimoji="0" lang="en-US" altLang="x-none" sz="2000" b="0" i="0" u="none" strike="noStrike" cap="none" normalizeH="0" baseline="0" dirty="0">
                        <a:ln>
                          <a:noFill/>
                        </a:ln>
                        <a:solidFill>
                          <a:schemeClr val="tx1"/>
                        </a:solidFill>
                        <a:effectLst/>
                        <a:latin typeface="Calibri"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52425">
                <a:tc>
                  <a:txBody>
                    <a:bodyPr/>
                    <a:lstStyle>
                      <a:lvl1pPr algn="l">
                        <a:spcBef>
                          <a:spcPct val="20000"/>
                        </a:spcBef>
                        <a:defRPr sz="2000">
                          <a:solidFill>
                            <a:schemeClr val="tx1"/>
                          </a:solidFill>
                          <a:latin typeface="Calibri" charset="0"/>
                        </a:defRPr>
                      </a:lvl1pPr>
                      <a:lvl2pPr marL="344488" algn="l">
                        <a:spcBef>
                          <a:spcPct val="20000"/>
                        </a:spcBef>
                        <a:defRPr sz="2000">
                          <a:solidFill>
                            <a:schemeClr val="tx1"/>
                          </a:solidFill>
                          <a:latin typeface="Calibri" charset="0"/>
                        </a:defRPr>
                      </a:lvl2pPr>
                      <a:lvl3pPr marL="685800" algn="l">
                        <a:spcBef>
                          <a:spcPct val="20000"/>
                        </a:spcBef>
                        <a:defRPr>
                          <a:solidFill>
                            <a:schemeClr val="tx1"/>
                          </a:solidFill>
                          <a:latin typeface="Calibri" charset="0"/>
                        </a:defRPr>
                      </a:lvl3pPr>
                      <a:lvl4pPr marL="969963" algn="l">
                        <a:spcBef>
                          <a:spcPct val="20000"/>
                        </a:spcBef>
                        <a:defRPr sz="1600">
                          <a:solidFill>
                            <a:schemeClr val="tx1"/>
                          </a:solidFill>
                          <a:latin typeface="Calibri" charset="0"/>
                        </a:defRPr>
                      </a:lvl4pPr>
                      <a:lvl5pPr marL="1258888" algn="l">
                        <a:spcBef>
                          <a:spcPct val="20000"/>
                        </a:spcBef>
                        <a:defRPr sz="1600">
                          <a:solidFill>
                            <a:schemeClr val="tx1"/>
                          </a:solidFill>
                          <a:latin typeface="Calibri" charset="0"/>
                        </a:defRPr>
                      </a:lvl5pPr>
                      <a:lvl6pPr marL="1716088" fontAlgn="base">
                        <a:spcBef>
                          <a:spcPct val="20000"/>
                        </a:spcBef>
                        <a:spcAft>
                          <a:spcPct val="0"/>
                        </a:spcAft>
                        <a:defRPr sz="1600">
                          <a:solidFill>
                            <a:schemeClr val="tx1"/>
                          </a:solidFill>
                          <a:latin typeface="Calibri" charset="0"/>
                        </a:defRPr>
                      </a:lvl6pPr>
                      <a:lvl7pPr marL="2173288" fontAlgn="base">
                        <a:spcBef>
                          <a:spcPct val="20000"/>
                        </a:spcBef>
                        <a:spcAft>
                          <a:spcPct val="0"/>
                        </a:spcAft>
                        <a:defRPr sz="1600">
                          <a:solidFill>
                            <a:schemeClr val="tx1"/>
                          </a:solidFill>
                          <a:latin typeface="Calibri" charset="0"/>
                        </a:defRPr>
                      </a:lvl7pPr>
                      <a:lvl8pPr marL="2630488" fontAlgn="base">
                        <a:spcBef>
                          <a:spcPct val="20000"/>
                        </a:spcBef>
                        <a:spcAft>
                          <a:spcPct val="0"/>
                        </a:spcAft>
                        <a:defRPr sz="1600">
                          <a:solidFill>
                            <a:schemeClr val="tx1"/>
                          </a:solidFill>
                          <a:latin typeface="Calibri" charset="0"/>
                        </a:defRPr>
                      </a:lvl8pPr>
                      <a:lvl9pPr marL="3087688"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x-none" sz="2000" b="1" i="0" u="none" strike="noStrike" cap="none" normalizeH="0" baseline="0" dirty="0">
                          <a:ln>
                            <a:noFill/>
                          </a:ln>
                          <a:solidFill>
                            <a:schemeClr val="tx1"/>
                          </a:solidFill>
                          <a:effectLst/>
                          <a:latin typeface="Calibri" charset="0"/>
                          <a:sym typeface="Symbol" charset="2"/>
                        </a:rPr>
                        <a: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Calibri" charset="0"/>
                        </a:defRPr>
                      </a:lvl1pPr>
                      <a:lvl2pPr marL="344488" algn="l">
                        <a:spcBef>
                          <a:spcPct val="20000"/>
                        </a:spcBef>
                        <a:defRPr sz="2000">
                          <a:solidFill>
                            <a:schemeClr val="tx1"/>
                          </a:solidFill>
                          <a:latin typeface="Calibri" charset="0"/>
                        </a:defRPr>
                      </a:lvl2pPr>
                      <a:lvl3pPr marL="685800" algn="l">
                        <a:spcBef>
                          <a:spcPct val="20000"/>
                        </a:spcBef>
                        <a:defRPr>
                          <a:solidFill>
                            <a:schemeClr val="tx1"/>
                          </a:solidFill>
                          <a:latin typeface="Calibri" charset="0"/>
                        </a:defRPr>
                      </a:lvl3pPr>
                      <a:lvl4pPr marL="969963" algn="l">
                        <a:spcBef>
                          <a:spcPct val="20000"/>
                        </a:spcBef>
                        <a:defRPr sz="1600">
                          <a:solidFill>
                            <a:schemeClr val="tx1"/>
                          </a:solidFill>
                          <a:latin typeface="Calibri" charset="0"/>
                        </a:defRPr>
                      </a:lvl4pPr>
                      <a:lvl5pPr marL="1258888" algn="l">
                        <a:spcBef>
                          <a:spcPct val="20000"/>
                        </a:spcBef>
                        <a:defRPr sz="1600">
                          <a:solidFill>
                            <a:schemeClr val="tx1"/>
                          </a:solidFill>
                          <a:latin typeface="Calibri" charset="0"/>
                        </a:defRPr>
                      </a:lvl5pPr>
                      <a:lvl6pPr marL="1716088" fontAlgn="base">
                        <a:spcBef>
                          <a:spcPct val="20000"/>
                        </a:spcBef>
                        <a:spcAft>
                          <a:spcPct val="0"/>
                        </a:spcAft>
                        <a:defRPr sz="1600">
                          <a:solidFill>
                            <a:schemeClr val="tx1"/>
                          </a:solidFill>
                          <a:latin typeface="Calibri" charset="0"/>
                        </a:defRPr>
                      </a:lvl6pPr>
                      <a:lvl7pPr marL="2173288" fontAlgn="base">
                        <a:spcBef>
                          <a:spcPct val="20000"/>
                        </a:spcBef>
                        <a:spcAft>
                          <a:spcPct val="0"/>
                        </a:spcAft>
                        <a:defRPr sz="1600">
                          <a:solidFill>
                            <a:schemeClr val="tx1"/>
                          </a:solidFill>
                          <a:latin typeface="Calibri" charset="0"/>
                        </a:defRPr>
                      </a:lvl7pPr>
                      <a:lvl8pPr marL="2630488" fontAlgn="base">
                        <a:spcBef>
                          <a:spcPct val="20000"/>
                        </a:spcBef>
                        <a:spcAft>
                          <a:spcPct val="0"/>
                        </a:spcAft>
                        <a:defRPr sz="1600">
                          <a:solidFill>
                            <a:schemeClr val="tx1"/>
                          </a:solidFill>
                          <a:latin typeface="Calibri" charset="0"/>
                        </a:defRPr>
                      </a:lvl8pPr>
                      <a:lvl9pPr marL="3087688"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defRPr/>
                      </a:pPr>
                      <a:r>
                        <a:rPr kumimoji="0" lang="en-US" altLang="x-none" sz="2000" b="0" i="0" u="none" strike="noStrike" cap="none" normalizeH="0" baseline="0" dirty="0" smtClean="0">
                          <a:ln>
                            <a:noFill/>
                          </a:ln>
                          <a:solidFill>
                            <a:schemeClr val="tx1"/>
                          </a:solidFill>
                          <a:effectLst/>
                          <a:latin typeface="Calibri" charset="0"/>
                        </a:rPr>
                        <a:t>satisfactory; meets requirements, maybe a few issues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49250">
                <a:tc>
                  <a:txBody>
                    <a:bodyPr/>
                    <a:lstStyle>
                      <a:lvl1pPr algn="l">
                        <a:spcBef>
                          <a:spcPct val="20000"/>
                        </a:spcBef>
                        <a:defRPr sz="2000">
                          <a:solidFill>
                            <a:schemeClr val="tx1"/>
                          </a:solidFill>
                          <a:latin typeface="Calibri" charset="0"/>
                        </a:defRPr>
                      </a:lvl1pPr>
                      <a:lvl2pPr marL="344488" algn="l">
                        <a:spcBef>
                          <a:spcPct val="20000"/>
                        </a:spcBef>
                        <a:defRPr sz="2000">
                          <a:solidFill>
                            <a:schemeClr val="tx1"/>
                          </a:solidFill>
                          <a:latin typeface="Calibri" charset="0"/>
                        </a:defRPr>
                      </a:lvl2pPr>
                      <a:lvl3pPr marL="685800" algn="l">
                        <a:spcBef>
                          <a:spcPct val="20000"/>
                        </a:spcBef>
                        <a:defRPr>
                          <a:solidFill>
                            <a:schemeClr val="tx1"/>
                          </a:solidFill>
                          <a:latin typeface="Calibri" charset="0"/>
                        </a:defRPr>
                      </a:lvl3pPr>
                      <a:lvl4pPr marL="969963" algn="l">
                        <a:spcBef>
                          <a:spcPct val="20000"/>
                        </a:spcBef>
                        <a:defRPr sz="1600">
                          <a:solidFill>
                            <a:schemeClr val="tx1"/>
                          </a:solidFill>
                          <a:latin typeface="Calibri" charset="0"/>
                        </a:defRPr>
                      </a:lvl4pPr>
                      <a:lvl5pPr marL="1258888" algn="l">
                        <a:spcBef>
                          <a:spcPct val="20000"/>
                        </a:spcBef>
                        <a:defRPr sz="1600">
                          <a:solidFill>
                            <a:schemeClr val="tx1"/>
                          </a:solidFill>
                          <a:latin typeface="Calibri" charset="0"/>
                        </a:defRPr>
                      </a:lvl5pPr>
                      <a:lvl6pPr marL="1716088" fontAlgn="base">
                        <a:spcBef>
                          <a:spcPct val="20000"/>
                        </a:spcBef>
                        <a:spcAft>
                          <a:spcPct val="0"/>
                        </a:spcAft>
                        <a:defRPr sz="1600">
                          <a:solidFill>
                            <a:schemeClr val="tx1"/>
                          </a:solidFill>
                          <a:latin typeface="Calibri" charset="0"/>
                        </a:defRPr>
                      </a:lvl6pPr>
                      <a:lvl7pPr marL="2173288" fontAlgn="base">
                        <a:spcBef>
                          <a:spcPct val="20000"/>
                        </a:spcBef>
                        <a:spcAft>
                          <a:spcPct val="0"/>
                        </a:spcAft>
                        <a:defRPr sz="1600">
                          <a:solidFill>
                            <a:schemeClr val="tx1"/>
                          </a:solidFill>
                          <a:latin typeface="Calibri" charset="0"/>
                        </a:defRPr>
                      </a:lvl7pPr>
                      <a:lvl8pPr marL="2630488" fontAlgn="base">
                        <a:spcBef>
                          <a:spcPct val="20000"/>
                        </a:spcBef>
                        <a:spcAft>
                          <a:spcPct val="0"/>
                        </a:spcAft>
                        <a:defRPr sz="1600">
                          <a:solidFill>
                            <a:schemeClr val="tx1"/>
                          </a:solidFill>
                          <a:latin typeface="Calibri" charset="0"/>
                        </a:defRPr>
                      </a:lvl8pPr>
                      <a:lvl9pPr marL="3087688"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x-none" sz="2000" b="1" i="0" u="none" strike="noStrike" cap="none" normalizeH="0" baseline="0" dirty="0">
                        <a:ln>
                          <a:noFill/>
                        </a:ln>
                        <a:solidFill>
                          <a:schemeClr val="tx1"/>
                        </a:solidFill>
                        <a:effectLst/>
                        <a:latin typeface="Calibri" charset="0"/>
                        <a:sym typeface="Symbol" charset="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Calibri" charset="0"/>
                        </a:defRPr>
                      </a:lvl1pPr>
                      <a:lvl2pPr marL="344488" algn="l">
                        <a:spcBef>
                          <a:spcPct val="20000"/>
                        </a:spcBef>
                        <a:defRPr sz="2000">
                          <a:solidFill>
                            <a:schemeClr val="tx1"/>
                          </a:solidFill>
                          <a:latin typeface="Calibri" charset="0"/>
                        </a:defRPr>
                      </a:lvl2pPr>
                      <a:lvl3pPr marL="685800" algn="l">
                        <a:spcBef>
                          <a:spcPct val="20000"/>
                        </a:spcBef>
                        <a:defRPr>
                          <a:solidFill>
                            <a:schemeClr val="tx1"/>
                          </a:solidFill>
                          <a:latin typeface="Calibri" charset="0"/>
                        </a:defRPr>
                      </a:lvl3pPr>
                      <a:lvl4pPr marL="969963" algn="l">
                        <a:spcBef>
                          <a:spcPct val="20000"/>
                        </a:spcBef>
                        <a:defRPr sz="1600">
                          <a:solidFill>
                            <a:schemeClr val="tx1"/>
                          </a:solidFill>
                          <a:latin typeface="Calibri" charset="0"/>
                        </a:defRPr>
                      </a:lvl4pPr>
                      <a:lvl5pPr marL="1258888" algn="l">
                        <a:spcBef>
                          <a:spcPct val="20000"/>
                        </a:spcBef>
                        <a:defRPr sz="1600">
                          <a:solidFill>
                            <a:schemeClr val="tx1"/>
                          </a:solidFill>
                          <a:latin typeface="Calibri" charset="0"/>
                        </a:defRPr>
                      </a:lvl5pPr>
                      <a:lvl6pPr marL="1716088" fontAlgn="base">
                        <a:spcBef>
                          <a:spcPct val="20000"/>
                        </a:spcBef>
                        <a:spcAft>
                          <a:spcPct val="0"/>
                        </a:spcAft>
                        <a:defRPr sz="1600">
                          <a:solidFill>
                            <a:schemeClr val="tx1"/>
                          </a:solidFill>
                          <a:latin typeface="Calibri" charset="0"/>
                        </a:defRPr>
                      </a:lvl6pPr>
                      <a:lvl7pPr marL="2173288" fontAlgn="base">
                        <a:spcBef>
                          <a:spcPct val="20000"/>
                        </a:spcBef>
                        <a:spcAft>
                          <a:spcPct val="0"/>
                        </a:spcAft>
                        <a:defRPr sz="1600">
                          <a:solidFill>
                            <a:schemeClr val="tx1"/>
                          </a:solidFill>
                          <a:latin typeface="Calibri" charset="0"/>
                        </a:defRPr>
                      </a:lvl7pPr>
                      <a:lvl8pPr marL="2630488" fontAlgn="base">
                        <a:spcBef>
                          <a:spcPct val="20000"/>
                        </a:spcBef>
                        <a:spcAft>
                          <a:spcPct val="0"/>
                        </a:spcAft>
                        <a:defRPr sz="1600">
                          <a:solidFill>
                            <a:schemeClr val="tx1"/>
                          </a:solidFill>
                          <a:latin typeface="Calibri" charset="0"/>
                        </a:defRPr>
                      </a:lvl8pPr>
                      <a:lvl9pPr marL="3087688"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x-none" sz="2000" b="0" i="0" u="none" strike="noStrike" cap="none" normalizeH="0" baseline="0" dirty="0">
                        <a:ln>
                          <a:noFill/>
                        </a:ln>
                        <a:solidFill>
                          <a:schemeClr val="tx1"/>
                        </a:solidFill>
                        <a:effectLst/>
                        <a:latin typeface="Calibri"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492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x-none" sz="2000" b="1" i="0" u="none" strike="noStrike" cap="none" normalizeH="0" baseline="0" dirty="0">
                        <a:ln>
                          <a:noFill/>
                        </a:ln>
                        <a:solidFill>
                          <a:schemeClr val="tx1"/>
                        </a:solidFill>
                        <a:effectLst/>
                        <a:latin typeface="Calibri" charset="0"/>
                        <a:sym typeface="Symbol" charset="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x-none" sz="2000" b="0" i="0" u="none" strike="noStrike" cap="none" normalizeH="0" baseline="0" dirty="0">
                        <a:ln>
                          <a:noFill/>
                        </a:ln>
                        <a:solidFill>
                          <a:schemeClr val="tx1"/>
                        </a:solidFill>
                        <a:effectLst/>
                        <a:latin typeface="Calibri"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492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x-none" sz="2000" b="1" i="0" u="none" strike="noStrike" cap="none" normalizeH="0" baseline="0" dirty="0">
                        <a:ln>
                          <a:noFill/>
                        </a:ln>
                        <a:solidFill>
                          <a:schemeClr val="tx1"/>
                        </a:solidFill>
                        <a:effectLst/>
                        <a:latin typeface="Calibri" charset="0"/>
                        <a:sym typeface="Symbol" charset="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x-none" sz="2000" b="0" i="0" u="none" strike="noStrike" cap="none" normalizeH="0" baseline="0" dirty="0">
                        <a:ln>
                          <a:noFill/>
                        </a:ln>
                        <a:solidFill>
                          <a:schemeClr val="tx1"/>
                        </a:solidFill>
                        <a:effectLst/>
                        <a:latin typeface="Calibri"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52425">
                <a:tc>
                  <a:txBody>
                    <a:bodyPr/>
                    <a:lstStyle>
                      <a:lvl1pPr algn="l">
                        <a:spcBef>
                          <a:spcPct val="20000"/>
                        </a:spcBef>
                        <a:defRPr sz="2000">
                          <a:solidFill>
                            <a:schemeClr val="tx1"/>
                          </a:solidFill>
                          <a:latin typeface="Calibri" charset="0"/>
                        </a:defRPr>
                      </a:lvl1pPr>
                      <a:lvl2pPr marL="344488" algn="l">
                        <a:spcBef>
                          <a:spcPct val="20000"/>
                        </a:spcBef>
                        <a:defRPr sz="2000">
                          <a:solidFill>
                            <a:schemeClr val="tx1"/>
                          </a:solidFill>
                          <a:latin typeface="Calibri" charset="0"/>
                        </a:defRPr>
                      </a:lvl2pPr>
                      <a:lvl3pPr marL="685800" algn="l">
                        <a:spcBef>
                          <a:spcPct val="20000"/>
                        </a:spcBef>
                        <a:defRPr>
                          <a:solidFill>
                            <a:schemeClr val="tx1"/>
                          </a:solidFill>
                          <a:latin typeface="Calibri" charset="0"/>
                        </a:defRPr>
                      </a:lvl3pPr>
                      <a:lvl4pPr marL="969963" algn="l">
                        <a:spcBef>
                          <a:spcPct val="20000"/>
                        </a:spcBef>
                        <a:defRPr sz="1600">
                          <a:solidFill>
                            <a:schemeClr val="tx1"/>
                          </a:solidFill>
                          <a:latin typeface="Calibri" charset="0"/>
                        </a:defRPr>
                      </a:lvl4pPr>
                      <a:lvl5pPr marL="1258888" algn="l">
                        <a:spcBef>
                          <a:spcPct val="20000"/>
                        </a:spcBef>
                        <a:defRPr sz="1600">
                          <a:solidFill>
                            <a:schemeClr val="tx1"/>
                          </a:solidFill>
                          <a:latin typeface="Calibri" charset="0"/>
                        </a:defRPr>
                      </a:lvl5pPr>
                      <a:lvl6pPr marL="1716088" fontAlgn="base">
                        <a:spcBef>
                          <a:spcPct val="20000"/>
                        </a:spcBef>
                        <a:spcAft>
                          <a:spcPct val="0"/>
                        </a:spcAft>
                        <a:defRPr sz="1600">
                          <a:solidFill>
                            <a:schemeClr val="tx1"/>
                          </a:solidFill>
                          <a:latin typeface="Calibri" charset="0"/>
                        </a:defRPr>
                      </a:lvl6pPr>
                      <a:lvl7pPr marL="2173288" fontAlgn="base">
                        <a:spcBef>
                          <a:spcPct val="20000"/>
                        </a:spcBef>
                        <a:spcAft>
                          <a:spcPct val="0"/>
                        </a:spcAft>
                        <a:defRPr sz="1600">
                          <a:solidFill>
                            <a:schemeClr val="tx1"/>
                          </a:solidFill>
                          <a:latin typeface="Calibri" charset="0"/>
                        </a:defRPr>
                      </a:lvl7pPr>
                      <a:lvl8pPr marL="2630488" fontAlgn="base">
                        <a:spcBef>
                          <a:spcPct val="20000"/>
                        </a:spcBef>
                        <a:spcAft>
                          <a:spcPct val="0"/>
                        </a:spcAft>
                        <a:defRPr sz="1600">
                          <a:solidFill>
                            <a:schemeClr val="tx1"/>
                          </a:solidFill>
                          <a:latin typeface="Calibri" charset="0"/>
                        </a:defRPr>
                      </a:lvl8pPr>
                      <a:lvl9pPr marL="3087688"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x-none" sz="2000" b="0" i="0" u="none" strike="noStrike" cap="none" normalizeH="0" baseline="0" dirty="0">
                        <a:ln>
                          <a:noFill/>
                        </a:ln>
                        <a:solidFill>
                          <a:schemeClr val="tx1"/>
                        </a:solidFill>
                        <a:effectLst/>
                        <a:latin typeface="Calibri" charset="0"/>
                        <a:sym typeface="Symbol" charset="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Calibri" charset="0"/>
                        </a:defRPr>
                      </a:lvl1pPr>
                      <a:lvl2pPr marL="344488" algn="l">
                        <a:spcBef>
                          <a:spcPct val="20000"/>
                        </a:spcBef>
                        <a:defRPr sz="2000">
                          <a:solidFill>
                            <a:schemeClr val="tx1"/>
                          </a:solidFill>
                          <a:latin typeface="Calibri" charset="0"/>
                        </a:defRPr>
                      </a:lvl2pPr>
                      <a:lvl3pPr marL="685800" algn="l">
                        <a:spcBef>
                          <a:spcPct val="20000"/>
                        </a:spcBef>
                        <a:defRPr>
                          <a:solidFill>
                            <a:schemeClr val="tx1"/>
                          </a:solidFill>
                          <a:latin typeface="Calibri" charset="0"/>
                        </a:defRPr>
                      </a:lvl3pPr>
                      <a:lvl4pPr marL="969963" algn="l">
                        <a:spcBef>
                          <a:spcPct val="20000"/>
                        </a:spcBef>
                        <a:defRPr sz="1600">
                          <a:solidFill>
                            <a:schemeClr val="tx1"/>
                          </a:solidFill>
                          <a:latin typeface="Calibri" charset="0"/>
                        </a:defRPr>
                      </a:lvl4pPr>
                      <a:lvl5pPr marL="1258888" algn="l">
                        <a:spcBef>
                          <a:spcPct val="20000"/>
                        </a:spcBef>
                        <a:defRPr sz="1600">
                          <a:solidFill>
                            <a:schemeClr val="tx1"/>
                          </a:solidFill>
                          <a:latin typeface="Calibri" charset="0"/>
                        </a:defRPr>
                      </a:lvl5pPr>
                      <a:lvl6pPr marL="1716088" fontAlgn="base">
                        <a:spcBef>
                          <a:spcPct val="20000"/>
                        </a:spcBef>
                        <a:spcAft>
                          <a:spcPct val="0"/>
                        </a:spcAft>
                        <a:defRPr sz="1600">
                          <a:solidFill>
                            <a:schemeClr val="tx1"/>
                          </a:solidFill>
                          <a:latin typeface="Calibri" charset="0"/>
                        </a:defRPr>
                      </a:lvl6pPr>
                      <a:lvl7pPr marL="2173288" fontAlgn="base">
                        <a:spcBef>
                          <a:spcPct val="20000"/>
                        </a:spcBef>
                        <a:spcAft>
                          <a:spcPct val="0"/>
                        </a:spcAft>
                        <a:defRPr sz="1600">
                          <a:solidFill>
                            <a:schemeClr val="tx1"/>
                          </a:solidFill>
                          <a:latin typeface="Calibri" charset="0"/>
                        </a:defRPr>
                      </a:lvl7pPr>
                      <a:lvl8pPr marL="2630488" fontAlgn="base">
                        <a:spcBef>
                          <a:spcPct val="20000"/>
                        </a:spcBef>
                        <a:spcAft>
                          <a:spcPct val="0"/>
                        </a:spcAft>
                        <a:defRPr sz="1600">
                          <a:solidFill>
                            <a:schemeClr val="tx1"/>
                          </a:solidFill>
                          <a:latin typeface="Calibri" charset="0"/>
                        </a:defRPr>
                      </a:lvl8pPr>
                      <a:lvl9pPr marL="3087688"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x-none" sz="2000" b="0" i="1" u="none" strike="noStrike" cap="none" normalizeH="0" baseline="0" dirty="0">
                        <a:ln>
                          <a:noFill/>
                        </a:ln>
                        <a:solidFill>
                          <a:schemeClr val="tx1"/>
                        </a:solidFill>
                        <a:effectLst/>
                        <a:latin typeface="Calibri"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173475197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62" name="Rectangle 2"/>
          <p:cNvSpPr>
            <a:spLocks noGrp="1" noChangeArrowheads="1"/>
          </p:cNvSpPr>
          <p:nvPr>
            <p:ph type="title"/>
          </p:nvPr>
        </p:nvSpPr>
        <p:spPr/>
        <p:txBody>
          <a:bodyPr/>
          <a:lstStyle/>
          <a:p>
            <a:r>
              <a:rPr lang="en-US" altLang="x-none" dirty="0" smtClean="0"/>
              <a:t>The Bucket System</a:t>
            </a:r>
            <a:endParaRPr lang="en-US" altLang="x-none" dirty="0"/>
          </a:p>
        </p:txBody>
      </p:sp>
      <p:graphicFrame>
        <p:nvGraphicFramePr>
          <p:cNvPr id="4" name="Group 4"/>
          <p:cNvGraphicFramePr>
            <a:graphicFrameLocks noGrp="1"/>
          </p:cNvGraphicFramePr>
          <p:nvPr>
            <p:extLst>
              <p:ext uri="{D42A27DB-BD31-4B8C-83A1-F6EECF244321}">
                <p14:modId xmlns:p14="http://schemas.microsoft.com/office/powerpoint/2010/main" val="1532065507"/>
              </p:ext>
            </p:extLst>
          </p:nvPr>
        </p:nvGraphicFramePr>
        <p:xfrm>
          <a:off x="304800" y="1524000"/>
          <a:ext cx="8534400" cy="3169920"/>
        </p:xfrm>
        <a:graphic>
          <a:graphicData uri="http://schemas.openxmlformats.org/drawingml/2006/table">
            <a:tbl>
              <a:tblPr/>
              <a:tblGrid>
                <a:gridCol w="1492816"/>
                <a:gridCol w="7041584"/>
              </a:tblGrid>
              <a:tr h="3492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x-none" sz="2000" b="0" i="0" u="none" strike="noStrike" cap="none" normalizeH="0" baseline="0" dirty="0">
                        <a:ln>
                          <a:noFill/>
                        </a:ln>
                        <a:solidFill>
                          <a:schemeClr val="tx1"/>
                        </a:solidFill>
                        <a:effectLst/>
                        <a:latin typeface="Calibri" charset="0"/>
                        <a:sym typeface="Symbol" charset="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x-none" sz="2000" b="0" i="0" u="none" strike="noStrike" cap="none" normalizeH="0" baseline="0" dirty="0">
                        <a:ln>
                          <a:noFill/>
                        </a:ln>
                        <a:solidFill>
                          <a:schemeClr val="tx1"/>
                        </a:solidFill>
                        <a:effectLst/>
                        <a:latin typeface="Calibri"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49250">
                <a:tc>
                  <a:txBody>
                    <a:bodyPr/>
                    <a:lstStyle>
                      <a:lvl1pPr algn="l">
                        <a:spcBef>
                          <a:spcPct val="20000"/>
                        </a:spcBef>
                        <a:defRPr sz="2000">
                          <a:solidFill>
                            <a:schemeClr val="tx1"/>
                          </a:solidFill>
                          <a:latin typeface="Calibri" charset="0"/>
                        </a:defRPr>
                      </a:lvl1pPr>
                      <a:lvl2pPr marL="344488" algn="l">
                        <a:spcBef>
                          <a:spcPct val="20000"/>
                        </a:spcBef>
                        <a:defRPr sz="2000">
                          <a:solidFill>
                            <a:schemeClr val="tx1"/>
                          </a:solidFill>
                          <a:latin typeface="Calibri" charset="0"/>
                        </a:defRPr>
                      </a:lvl2pPr>
                      <a:lvl3pPr marL="685800" algn="l">
                        <a:spcBef>
                          <a:spcPct val="20000"/>
                        </a:spcBef>
                        <a:defRPr>
                          <a:solidFill>
                            <a:schemeClr val="tx1"/>
                          </a:solidFill>
                          <a:latin typeface="Calibri" charset="0"/>
                        </a:defRPr>
                      </a:lvl3pPr>
                      <a:lvl4pPr marL="969963" algn="l">
                        <a:spcBef>
                          <a:spcPct val="20000"/>
                        </a:spcBef>
                        <a:defRPr sz="1600">
                          <a:solidFill>
                            <a:schemeClr val="tx1"/>
                          </a:solidFill>
                          <a:latin typeface="Calibri" charset="0"/>
                        </a:defRPr>
                      </a:lvl4pPr>
                      <a:lvl5pPr marL="1258888" algn="l">
                        <a:spcBef>
                          <a:spcPct val="20000"/>
                        </a:spcBef>
                        <a:defRPr sz="1600">
                          <a:solidFill>
                            <a:schemeClr val="tx1"/>
                          </a:solidFill>
                          <a:latin typeface="Calibri" charset="0"/>
                        </a:defRPr>
                      </a:lvl5pPr>
                      <a:lvl6pPr marL="1716088" fontAlgn="base">
                        <a:spcBef>
                          <a:spcPct val="20000"/>
                        </a:spcBef>
                        <a:spcAft>
                          <a:spcPct val="0"/>
                        </a:spcAft>
                        <a:defRPr sz="1600">
                          <a:solidFill>
                            <a:schemeClr val="tx1"/>
                          </a:solidFill>
                          <a:latin typeface="Calibri" charset="0"/>
                        </a:defRPr>
                      </a:lvl6pPr>
                      <a:lvl7pPr marL="2173288" fontAlgn="base">
                        <a:spcBef>
                          <a:spcPct val="20000"/>
                        </a:spcBef>
                        <a:spcAft>
                          <a:spcPct val="0"/>
                        </a:spcAft>
                        <a:defRPr sz="1600">
                          <a:solidFill>
                            <a:schemeClr val="tx1"/>
                          </a:solidFill>
                          <a:latin typeface="Calibri" charset="0"/>
                        </a:defRPr>
                      </a:lvl7pPr>
                      <a:lvl8pPr marL="2630488" fontAlgn="base">
                        <a:spcBef>
                          <a:spcPct val="20000"/>
                        </a:spcBef>
                        <a:spcAft>
                          <a:spcPct val="0"/>
                        </a:spcAft>
                        <a:defRPr sz="1600">
                          <a:solidFill>
                            <a:schemeClr val="tx1"/>
                          </a:solidFill>
                          <a:latin typeface="Calibri" charset="0"/>
                        </a:defRPr>
                      </a:lvl8pPr>
                      <a:lvl9pPr marL="3087688"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x-none" sz="2000" b="0" i="0" u="none" strike="noStrike" cap="none" normalizeH="0" baseline="0" dirty="0">
                        <a:ln>
                          <a:noFill/>
                        </a:ln>
                        <a:solidFill>
                          <a:schemeClr val="tx1"/>
                        </a:solidFill>
                        <a:effectLst/>
                        <a:latin typeface="Calibri" charset="0"/>
                        <a:sym typeface="Symbol" charset="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Calibri" charset="0"/>
                        </a:defRPr>
                      </a:lvl1pPr>
                      <a:lvl2pPr marL="344488" algn="l">
                        <a:spcBef>
                          <a:spcPct val="20000"/>
                        </a:spcBef>
                        <a:defRPr sz="2000">
                          <a:solidFill>
                            <a:schemeClr val="tx1"/>
                          </a:solidFill>
                          <a:latin typeface="Calibri" charset="0"/>
                        </a:defRPr>
                      </a:lvl2pPr>
                      <a:lvl3pPr marL="685800" algn="l">
                        <a:spcBef>
                          <a:spcPct val="20000"/>
                        </a:spcBef>
                        <a:defRPr>
                          <a:solidFill>
                            <a:schemeClr val="tx1"/>
                          </a:solidFill>
                          <a:latin typeface="Calibri" charset="0"/>
                        </a:defRPr>
                      </a:lvl3pPr>
                      <a:lvl4pPr marL="969963" algn="l">
                        <a:spcBef>
                          <a:spcPct val="20000"/>
                        </a:spcBef>
                        <a:defRPr sz="1600">
                          <a:solidFill>
                            <a:schemeClr val="tx1"/>
                          </a:solidFill>
                          <a:latin typeface="Calibri" charset="0"/>
                        </a:defRPr>
                      </a:lvl4pPr>
                      <a:lvl5pPr marL="1258888" algn="l">
                        <a:spcBef>
                          <a:spcPct val="20000"/>
                        </a:spcBef>
                        <a:defRPr sz="1600">
                          <a:solidFill>
                            <a:schemeClr val="tx1"/>
                          </a:solidFill>
                          <a:latin typeface="Calibri" charset="0"/>
                        </a:defRPr>
                      </a:lvl5pPr>
                      <a:lvl6pPr marL="1716088" fontAlgn="base">
                        <a:spcBef>
                          <a:spcPct val="20000"/>
                        </a:spcBef>
                        <a:spcAft>
                          <a:spcPct val="0"/>
                        </a:spcAft>
                        <a:defRPr sz="1600">
                          <a:solidFill>
                            <a:schemeClr val="tx1"/>
                          </a:solidFill>
                          <a:latin typeface="Calibri" charset="0"/>
                        </a:defRPr>
                      </a:lvl6pPr>
                      <a:lvl7pPr marL="2173288" fontAlgn="base">
                        <a:spcBef>
                          <a:spcPct val="20000"/>
                        </a:spcBef>
                        <a:spcAft>
                          <a:spcPct val="0"/>
                        </a:spcAft>
                        <a:defRPr sz="1600">
                          <a:solidFill>
                            <a:schemeClr val="tx1"/>
                          </a:solidFill>
                          <a:latin typeface="Calibri" charset="0"/>
                        </a:defRPr>
                      </a:lvl7pPr>
                      <a:lvl8pPr marL="2630488" fontAlgn="base">
                        <a:spcBef>
                          <a:spcPct val="20000"/>
                        </a:spcBef>
                        <a:spcAft>
                          <a:spcPct val="0"/>
                        </a:spcAft>
                        <a:defRPr sz="1600">
                          <a:solidFill>
                            <a:schemeClr val="tx1"/>
                          </a:solidFill>
                          <a:latin typeface="Calibri" charset="0"/>
                        </a:defRPr>
                      </a:lvl8pPr>
                      <a:lvl9pPr marL="3087688"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x-none" sz="2000" b="0" i="0" u="none" strike="noStrike" cap="none" normalizeH="0" baseline="0" dirty="0">
                        <a:ln>
                          <a:noFill/>
                        </a:ln>
                        <a:solidFill>
                          <a:schemeClr val="tx1"/>
                        </a:solidFill>
                        <a:effectLst/>
                        <a:latin typeface="Calibri"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52425">
                <a:tc>
                  <a:txBody>
                    <a:bodyPr/>
                    <a:lstStyle>
                      <a:lvl1pPr algn="l">
                        <a:spcBef>
                          <a:spcPct val="20000"/>
                        </a:spcBef>
                        <a:defRPr sz="2000">
                          <a:solidFill>
                            <a:schemeClr val="tx1"/>
                          </a:solidFill>
                          <a:latin typeface="Calibri" charset="0"/>
                        </a:defRPr>
                      </a:lvl1pPr>
                      <a:lvl2pPr marL="344488" algn="l">
                        <a:spcBef>
                          <a:spcPct val="20000"/>
                        </a:spcBef>
                        <a:defRPr sz="2000">
                          <a:solidFill>
                            <a:schemeClr val="tx1"/>
                          </a:solidFill>
                          <a:latin typeface="Calibri" charset="0"/>
                        </a:defRPr>
                      </a:lvl2pPr>
                      <a:lvl3pPr marL="685800" algn="l">
                        <a:spcBef>
                          <a:spcPct val="20000"/>
                        </a:spcBef>
                        <a:defRPr>
                          <a:solidFill>
                            <a:schemeClr val="tx1"/>
                          </a:solidFill>
                          <a:latin typeface="Calibri" charset="0"/>
                        </a:defRPr>
                      </a:lvl3pPr>
                      <a:lvl4pPr marL="969963" algn="l">
                        <a:spcBef>
                          <a:spcPct val="20000"/>
                        </a:spcBef>
                        <a:defRPr sz="1600">
                          <a:solidFill>
                            <a:schemeClr val="tx1"/>
                          </a:solidFill>
                          <a:latin typeface="Calibri" charset="0"/>
                        </a:defRPr>
                      </a:lvl4pPr>
                      <a:lvl5pPr marL="1258888" algn="l">
                        <a:spcBef>
                          <a:spcPct val="20000"/>
                        </a:spcBef>
                        <a:defRPr sz="1600">
                          <a:solidFill>
                            <a:schemeClr val="tx1"/>
                          </a:solidFill>
                          <a:latin typeface="Calibri" charset="0"/>
                        </a:defRPr>
                      </a:lvl5pPr>
                      <a:lvl6pPr marL="1716088" fontAlgn="base">
                        <a:spcBef>
                          <a:spcPct val="20000"/>
                        </a:spcBef>
                        <a:spcAft>
                          <a:spcPct val="0"/>
                        </a:spcAft>
                        <a:defRPr sz="1600">
                          <a:solidFill>
                            <a:schemeClr val="tx1"/>
                          </a:solidFill>
                          <a:latin typeface="Calibri" charset="0"/>
                        </a:defRPr>
                      </a:lvl6pPr>
                      <a:lvl7pPr marL="2173288" fontAlgn="base">
                        <a:spcBef>
                          <a:spcPct val="20000"/>
                        </a:spcBef>
                        <a:spcAft>
                          <a:spcPct val="0"/>
                        </a:spcAft>
                        <a:defRPr sz="1600">
                          <a:solidFill>
                            <a:schemeClr val="tx1"/>
                          </a:solidFill>
                          <a:latin typeface="Calibri" charset="0"/>
                        </a:defRPr>
                      </a:lvl7pPr>
                      <a:lvl8pPr marL="2630488" fontAlgn="base">
                        <a:spcBef>
                          <a:spcPct val="20000"/>
                        </a:spcBef>
                        <a:spcAft>
                          <a:spcPct val="0"/>
                        </a:spcAft>
                        <a:defRPr sz="1600">
                          <a:solidFill>
                            <a:schemeClr val="tx1"/>
                          </a:solidFill>
                          <a:latin typeface="Calibri" charset="0"/>
                        </a:defRPr>
                      </a:lvl8pPr>
                      <a:lvl9pPr marL="3087688"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x-none" sz="2000" b="1" i="0" u="none" strike="noStrike" cap="none" normalizeH="0" baseline="0" dirty="0" smtClean="0">
                          <a:ln>
                            <a:noFill/>
                          </a:ln>
                          <a:solidFill>
                            <a:schemeClr val="tx1"/>
                          </a:solidFill>
                          <a:effectLst/>
                          <a:latin typeface="Calibri" charset="0"/>
                          <a:sym typeface="Symbol" charset="2"/>
                        </a:rPr>
                        <a:t>√+</a:t>
                      </a:r>
                      <a:endParaRPr kumimoji="0" lang="en-US" altLang="x-none" sz="2000" b="1" i="0" u="none" strike="noStrike" cap="none" normalizeH="0" baseline="0" dirty="0">
                        <a:ln>
                          <a:noFill/>
                        </a:ln>
                        <a:solidFill>
                          <a:schemeClr val="tx1"/>
                        </a:solidFill>
                        <a:effectLst/>
                        <a:latin typeface="Calibri" charset="0"/>
                        <a:sym typeface="Symbol" charset="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Calibri" charset="0"/>
                        </a:defRPr>
                      </a:lvl1pPr>
                      <a:lvl2pPr marL="344488" algn="l">
                        <a:spcBef>
                          <a:spcPct val="20000"/>
                        </a:spcBef>
                        <a:defRPr sz="2000">
                          <a:solidFill>
                            <a:schemeClr val="tx1"/>
                          </a:solidFill>
                          <a:latin typeface="Calibri" charset="0"/>
                        </a:defRPr>
                      </a:lvl2pPr>
                      <a:lvl3pPr marL="685800" algn="l">
                        <a:spcBef>
                          <a:spcPct val="20000"/>
                        </a:spcBef>
                        <a:defRPr>
                          <a:solidFill>
                            <a:schemeClr val="tx1"/>
                          </a:solidFill>
                          <a:latin typeface="Calibri" charset="0"/>
                        </a:defRPr>
                      </a:lvl3pPr>
                      <a:lvl4pPr marL="969963" algn="l">
                        <a:spcBef>
                          <a:spcPct val="20000"/>
                        </a:spcBef>
                        <a:defRPr sz="1600">
                          <a:solidFill>
                            <a:schemeClr val="tx1"/>
                          </a:solidFill>
                          <a:latin typeface="Calibri" charset="0"/>
                        </a:defRPr>
                      </a:lvl4pPr>
                      <a:lvl5pPr marL="1258888" algn="l">
                        <a:spcBef>
                          <a:spcPct val="20000"/>
                        </a:spcBef>
                        <a:defRPr sz="1600">
                          <a:solidFill>
                            <a:schemeClr val="tx1"/>
                          </a:solidFill>
                          <a:latin typeface="Calibri" charset="0"/>
                        </a:defRPr>
                      </a:lvl5pPr>
                      <a:lvl6pPr marL="1716088" fontAlgn="base">
                        <a:spcBef>
                          <a:spcPct val="20000"/>
                        </a:spcBef>
                        <a:spcAft>
                          <a:spcPct val="0"/>
                        </a:spcAft>
                        <a:defRPr sz="1600">
                          <a:solidFill>
                            <a:schemeClr val="tx1"/>
                          </a:solidFill>
                          <a:latin typeface="Calibri" charset="0"/>
                        </a:defRPr>
                      </a:lvl6pPr>
                      <a:lvl7pPr marL="2173288" fontAlgn="base">
                        <a:spcBef>
                          <a:spcPct val="20000"/>
                        </a:spcBef>
                        <a:spcAft>
                          <a:spcPct val="0"/>
                        </a:spcAft>
                        <a:defRPr sz="1600">
                          <a:solidFill>
                            <a:schemeClr val="tx1"/>
                          </a:solidFill>
                          <a:latin typeface="Calibri" charset="0"/>
                        </a:defRPr>
                      </a:lvl7pPr>
                      <a:lvl8pPr marL="2630488" fontAlgn="base">
                        <a:spcBef>
                          <a:spcPct val="20000"/>
                        </a:spcBef>
                        <a:spcAft>
                          <a:spcPct val="0"/>
                        </a:spcAft>
                        <a:defRPr sz="1600">
                          <a:solidFill>
                            <a:schemeClr val="tx1"/>
                          </a:solidFill>
                          <a:latin typeface="Calibri" charset="0"/>
                        </a:defRPr>
                      </a:lvl8pPr>
                      <a:lvl9pPr marL="3087688"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x-none" sz="2000" b="0" i="0" u="none" strike="noStrike" cap="none" normalizeH="0" baseline="0" dirty="0" smtClean="0">
                          <a:ln>
                            <a:noFill/>
                          </a:ln>
                          <a:solidFill>
                            <a:schemeClr val="tx1"/>
                          </a:solidFill>
                          <a:effectLst/>
                          <a:latin typeface="Calibri" charset="0"/>
                        </a:rPr>
                        <a:t>Well done; satisfies all assignment requirements</a:t>
                      </a:r>
                      <a:endParaRPr kumimoji="0" lang="en-US" altLang="x-none" sz="2000" b="0" i="0" u="none" strike="noStrike" cap="none" normalizeH="0" baseline="0" dirty="0">
                        <a:ln>
                          <a:noFill/>
                        </a:ln>
                        <a:solidFill>
                          <a:schemeClr val="tx1"/>
                        </a:solidFill>
                        <a:effectLst/>
                        <a:latin typeface="Calibri"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52425">
                <a:tc>
                  <a:txBody>
                    <a:bodyPr/>
                    <a:lstStyle>
                      <a:lvl1pPr algn="l">
                        <a:spcBef>
                          <a:spcPct val="20000"/>
                        </a:spcBef>
                        <a:defRPr sz="2000">
                          <a:solidFill>
                            <a:schemeClr val="tx1"/>
                          </a:solidFill>
                          <a:latin typeface="Calibri" charset="0"/>
                        </a:defRPr>
                      </a:lvl1pPr>
                      <a:lvl2pPr marL="344488" algn="l">
                        <a:spcBef>
                          <a:spcPct val="20000"/>
                        </a:spcBef>
                        <a:defRPr sz="2000">
                          <a:solidFill>
                            <a:schemeClr val="tx1"/>
                          </a:solidFill>
                          <a:latin typeface="Calibri" charset="0"/>
                        </a:defRPr>
                      </a:lvl2pPr>
                      <a:lvl3pPr marL="685800" algn="l">
                        <a:spcBef>
                          <a:spcPct val="20000"/>
                        </a:spcBef>
                        <a:defRPr>
                          <a:solidFill>
                            <a:schemeClr val="tx1"/>
                          </a:solidFill>
                          <a:latin typeface="Calibri" charset="0"/>
                        </a:defRPr>
                      </a:lvl3pPr>
                      <a:lvl4pPr marL="969963" algn="l">
                        <a:spcBef>
                          <a:spcPct val="20000"/>
                        </a:spcBef>
                        <a:defRPr sz="1600">
                          <a:solidFill>
                            <a:schemeClr val="tx1"/>
                          </a:solidFill>
                          <a:latin typeface="Calibri" charset="0"/>
                        </a:defRPr>
                      </a:lvl4pPr>
                      <a:lvl5pPr marL="1258888" algn="l">
                        <a:spcBef>
                          <a:spcPct val="20000"/>
                        </a:spcBef>
                        <a:defRPr sz="1600">
                          <a:solidFill>
                            <a:schemeClr val="tx1"/>
                          </a:solidFill>
                          <a:latin typeface="Calibri" charset="0"/>
                        </a:defRPr>
                      </a:lvl5pPr>
                      <a:lvl6pPr marL="1716088" fontAlgn="base">
                        <a:spcBef>
                          <a:spcPct val="20000"/>
                        </a:spcBef>
                        <a:spcAft>
                          <a:spcPct val="0"/>
                        </a:spcAft>
                        <a:defRPr sz="1600">
                          <a:solidFill>
                            <a:schemeClr val="tx1"/>
                          </a:solidFill>
                          <a:latin typeface="Calibri" charset="0"/>
                        </a:defRPr>
                      </a:lvl6pPr>
                      <a:lvl7pPr marL="2173288" fontAlgn="base">
                        <a:spcBef>
                          <a:spcPct val="20000"/>
                        </a:spcBef>
                        <a:spcAft>
                          <a:spcPct val="0"/>
                        </a:spcAft>
                        <a:defRPr sz="1600">
                          <a:solidFill>
                            <a:schemeClr val="tx1"/>
                          </a:solidFill>
                          <a:latin typeface="Calibri" charset="0"/>
                        </a:defRPr>
                      </a:lvl7pPr>
                      <a:lvl8pPr marL="2630488" fontAlgn="base">
                        <a:spcBef>
                          <a:spcPct val="20000"/>
                        </a:spcBef>
                        <a:spcAft>
                          <a:spcPct val="0"/>
                        </a:spcAft>
                        <a:defRPr sz="1600">
                          <a:solidFill>
                            <a:schemeClr val="tx1"/>
                          </a:solidFill>
                          <a:latin typeface="Calibri" charset="0"/>
                        </a:defRPr>
                      </a:lvl8pPr>
                      <a:lvl9pPr marL="3087688"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x-none" sz="2000" b="1" i="0" u="none" strike="noStrike" cap="none" normalizeH="0" baseline="0">
                          <a:ln>
                            <a:noFill/>
                          </a:ln>
                          <a:solidFill>
                            <a:schemeClr val="tx1"/>
                          </a:solidFill>
                          <a:effectLst/>
                          <a:latin typeface="Calibri" charset="0"/>
                          <a:sym typeface="Symbol" charset="2"/>
                        </a:rPr>
                        <a: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Calibri" charset="0"/>
                        </a:defRPr>
                      </a:lvl1pPr>
                      <a:lvl2pPr marL="344488" algn="l">
                        <a:spcBef>
                          <a:spcPct val="20000"/>
                        </a:spcBef>
                        <a:defRPr sz="2000">
                          <a:solidFill>
                            <a:schemeClr val="tx1"/>
                          </a:solidFill>
                          <a:latin typeface="Calibri" charset="0"/>
                        </a:defRPr>
                      </a:lvl2pPr>
                      <a:lvl3pPr marL="685800" algn="l">
                        <a:spcBef>
                          <a:spcPct val="20000"/>
                        </a:spcBef>
                        <a:defRPr>
                          <a:solidFill>
                            <a:schemeClr val="tx1"/>
                          </a:solidFill>
                          <a:latin typeface="Calibri" charset="0"/>
                        </a:defRPr>
                      </a:lvl3pPr>
                      <a:lvl4pPr marL="969963" algn="l">
                        <a:spcBef>
                          <a:spcPct val="20000"/>
                        </a:spcBef>
                        <a:defRPr sz="1600">
                          <a:solidFill>
                            <a:schemeClr val="tx1"/>
                          </a:solidFill>
                          <a:latin typeface="Calibri" charset="0"/>
                        </a:defRPr>
                      </a:lvl4pPr>
                      <a:lvl5pPr marL="1258888" algn="l">
                        <a:spcBef>
                          <a:spcPct val="20000"/>
                        </a:spcBef>
                        <a:defRPr sz="1600">
                          <a:solidFill>
                            <a:schemeClr val="tx1"/>
                          </a:solidFill>
                          <a:latin typeface="Calibri" charset="0"/>
                        </a:defRPr>
                      </a:lvl5pPr>
                      <a:lvl6pPr marL="1716088" fontAlgn="base">
                        <a:spcBef>
                          <a:spcPct val="20000"/>
                        </a:spcBef>
                        <a:spcAft>
                          <a:spcPct val="0"/>
                        </a:spcAft>
                        <a:defRPr sz="1600">
                          <a:solidFill>
                            <a:schemeClr val="tx1"/>
                          </a:solidFill>
                          <a:latin typeface="Calibri" charset="0"/>
                        </a:defRPr>
                      </a:lvl6pPr>
                      <a:lvl7pPr marL="2173288" fontAlgn="base">
                        <a:spcBef>
                          <a:spcPct val="20000"/>
                        </a:spcBef>
                        <a:spcAft>
                          <a:spcPct val="0"/>
                        </a:spcAft>
                        <a:defRPr sz="1600">
                          <a:solidFill>
                            <a:schemeClr val="tx1"/>
                          </a:solidFill>
                          <a:latin typeface="Calibri" charset="0"/>
                        </a:defRPr>
                      </a:lvl7pPr>
                      <a:lvl8pPr marL="2630488" fontAlgn="base">
                        <a:spcBef>
                          <a:spcPct val="20000"/>
                        </a:spcBef>
                        <a:spcAft>
                          <a:spcPct val="0"/>
                        </a:spcAft>
                        <a:defRPr sz="1600">
                          <a:solidFill>
                            <a:schemeClr val="tx1"/>
                          </a:solidFill>
                          <a:latin typeface="Calibri" charset="0"/>
                        </a:defRPr>
                      </a:lvl8pPr>
                      <a:lvl9pPr marL="3087688"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defRPr/>
                      </a:pPr>
                      <a:r>
                        <a:rPr kumimoji="0" lang="en-US" altLang="x-none" sz="2000" b="0" i="0" u="none" strike="noStrike" cap="none" normalizeH="0" baseline="0" dirty="0" smtClean="0">
                          <a:ln>
                            <a:noFill/>
                          </a:ln>
                          <a:solidFill>
                            <a:schemeClr val="tx1"/>
                          </a:solidFill>
                          <a:effectLst/>
                          <a:latin typeface="Calibri" charset="0"/>
                        </a:rPr>
                        <a:t>satisfactory; meets requirements, maybe a few issues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49250">
                <a:tc>
                  <a:txBody>
                    <a:bodyPr/>
                    <a:lstStyle>
                      <a:lvl1pPr algn="l">
                        <a:spcBef>
                          <a:spcPct val="20000"/>
                        </a:spcBef>
                        <a:defRPr sz="2000">
                          <a:solidFill>
                            <a:schemeClr val="tx1"/>
                          </a:solidFill>
                          <a:latin typeface="Calibri" charset="0"/>
                        </a:defRPr>
                      </a:lvl1pPr>
                      <a:lvl2pPr marL="344488" algn="l">
                        <a:spcBef>
                          <a:spcPct val="20000"/>
                        </a:spcBef>
                        <a:defRPr sz="2000">
                          <a:solidFill>
                            <a:schemeClr val="tx1"/>
                          </a:solidFill>
                          <a:latin typeface="Calibri" charset="0"/>
                        </a:defRPr>
                      </a:lvl2pPr>
                      <a:lvl3pPr marL="685800" algn="l">
                        <a:spcBef>
                          <a:spcPct val="20000"/>
                        </a:spcBef>
                        <a:defRPr>
                          <a:solidFill>
                            <a:schemeClr val="tx1"/>
                          </a:solidFill>
                          <a:latin typeface="Calibri" charset="0"/>
                        </a:defRPr>
                      </a:lvl3pPr>
                      <a:lvl4pPr marL="969963" algn="l">
                        <a:spcBef>
                          <a:spcPct val="20000"/>
                        </a:spcBef>
                        <a:defRPr sz="1600">
                          <a:solidFill>
                            <a:schemeClr val="tx1"/>
                          </a:solidFill>
                          <a:latin typeface="Calibri" charset="0"/>
                        </a:defRPr>
                      </a:lvl4pPr>
                      <a:lvl5pPr marL="1258888" algn="l">
                        <a:spcBef>
                          <a:spcPct val="20000"/>
                        </a:spcBef>
                        <a:defRPr sz="1600">
                          <a:solidFill>
                            <a:schemeClr val="tx1"/>
                          </a:solidFill>
                          <a:latin typeface="Calibri" charset="0"/>
                        </a:defRPr>
                      </a:lvl5pPr>
                      <a:lvl6pPr marL="1716088" fontAlgn="base">
                        <a:spcBef>
                          <a:spcPct val="20000"/>
                        </a:spcBef>
                        <a:spcAft>
                          <a:spcPct val="0"/>
                        </a:spcAft>
                        <a:defRPr sz="1600">
                          <a:solidFill>
                            <a:schemeClr val="tx1"/>
                          </a:solidFill>
                          <a:latin typeface="Calibri" charset="0"/>
                        </a:defRPr>
                      </a:lvl6pPr>
                      <a:lvl7pPr marL="2173288" fontAlgn="base">
                        <a:spcBef>
                          <a:spcPct val="20000"/>
                        </a:spcBef>
                        <a:spcAft>
                          <a:spcPct val="0"/>
                        </a:spcAft>
                        <a:defRPr sz="1600">
                          <a:solidFill>
                            <a:schemeClr val="tx1"/>
                          </a:solidFill>
                          <a:latin typeface="Calibri" charset="0"/>
                        </a:defRPr>
                      </a:lvl7pPr>
                      <a:lvl8pPr marL="2630488" fontAlgn="base">
                        <a:spcBef>
                          <a:spcPct val="20000"/>
                        </a:spcBef>
                        <a:spcAft>
                          <a:spcPct val="0"/>
                        </a:spcAft>
                        <a:defRPr sz="1600">
                          <a:solidFill>
                            <a:schemeClr val="tx1"/>
                          </a:solidFill>
                          <a:latin typeface="Calibri" charset="0"/>
                        </a:defRPr>
                      </a:lvl8pPr>
                      <a:lvl9pPr marL="3087688"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x-none" sz="2000" b="1" i="0" u="none" strike="noStrike" cap="none" normalizeH="0" baseline="0" dirty="0" smtClean="0">
                          <a:ln>
                            <a:noFill/>
                          </a:ln>
                          <a:solidFill>
                            <a:schemeClr val="tx1"/>
                          </a:solidFill>
                          <a:effectLst/>
                          <a:latin typeface="Calibri" charset="0"/>
                          <a:sym typeface="Symbol" charset="2"/>
                        </a:rPr>
                        <a:t>√-</a:t>
                      </a:r>
                      <a:endParaRPr kumimoji="0" lang="en-US" altLang="x-none" sz="2000" b="1" i="0" u="none" strike="noStrike" cap="none" normalizeH="0" baseline="0" dirty="0">
                        <a:ln>
                          <a:noFill/>
                        </a:ln>
                        <a:solidFill>
                          <a:schemeClr val="tx1"/>
                        </a:solidFill>
                        <a:effectLst/>
                        <a:latin typeface="Calibri" charset="0"/>
                        <a:sym typeface="Symbol" charset="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Calibri" charset="0"/>
                        </a:defRPr>
                      </a:lvl1pPr>
                      <a:lvl2pPr marL="344488" algn="l">
                        <a:spcBef>
                          <a:spcPct val="20000"/>
                        </a:spcBef>
                        <a:defRPr sz="2000">
                          <a:solidFill>
                            <a:schemeClr val="tx1"/>
                          </a:solidFill>
                          <a:latin typeface="Calibri" charset="0"/>
                        </a:defRPr>
                      </a:lvl2pPr>
                      <a:lvl3pPr marL="685800" algn="l">
                        <a:spcBef>
                          <a:spcPct val="20000"/>
                        </a:spcBef>
                        <a:defRPr>
                          <a:solidFill>
                            <a:schemeClr val="tx1"/>
                          </a:solidFill>
                          <a:latin typeface="Calibri" charset="0"/>
                        </a:defRPr>
                      </a:lvl3pPr>
                      <a:lvl4pPr marL="969963" algn="l">
                        <a:spcBef>
                          <a:spcPct val="20000"/>
                        </a:spcBef>
                        <a:defRPr sz="1600">
                          <a:solidFill>
                            <a:schemeClr val="tx1"/>
                          </a:solidFill>
                          <a:latin typeface="Calibri" charset="0"/>
                        </a:defRPr>
                      </a:lvl4pPr>
                      <a:lvl5pPr marL="1258888" algn="l">
                        <a:spcBef>
                          <a:spcPct val="20000"/>
                        </a:spcBef>
                        <a:defRPr sz="1600">
                          <a:solidFill>
                            <a:schemeClr val="tx1"/>
                          </a:solidFill>
                          <a:latin typeface="Calibri" charset="0"/>
                        </a:defRPr>
                      </a:lvl5pPr>
                      <a:lvl6pPr marL="1716088" fontAlgn="base">
                        <a:spcBef>
                          <a:spcPct val="20000"/>
                        </a:spcBef>
                        <a:spcAft>
                          <a:spcPct val="0"/>
                        </a:spcAft>
                        <a:defRPr sz="1600">
                          <a:solidFill>
                            <a:schemeClr val="tx1"/>
                          </a:solidFill>
                          <a:latin typeface="Calibri" charset="0"/>
                        </a:defRPr>
                      </a:lvl6pPr>
                      <a:lvl7pPr marL="2173288" fontAlgn="base">
                        <a:spcBef>
                          <a:spcPct val="20000"/>
                        </a:spcBef>
                        <a:spcAft>
                          <a:spcPct val="0"/>
                        </a:spcAft>
                        <a:defRPr sz="1600">
                          <a:solidFill>
                            <a:schemeClr val="tx1"/>
                          </a:solidFill>
                          <a:latin typeface="Calibri" charset="0"/>
                        </a:defRPr>
                      </a:lvl7pPr>
                      <a:lvl8pPr marL="2630488" fontAlgn="base">
                        <a:spcBef>
                          <a:spcPct val="20000"/>
                        </a:spcBef>
                        <a:spcAft>
                          <a:spcPct val="0"/>
                        </a:spcAft>
                        <a:defRPr sz="1600">
                          <a:solidFill>
                            <a:schemeClr val="tx1"/>
                          </a:solidFill>
                          <a:latin typeface="Calibri" charset="0"/>
                        </a:defRPr>
                      </a:lvl8pPr>
                      <a:lvl9pPr marL="3087688"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x-none" sz="2000" b="0" i="0" u="none" strike="noStrike" cap="none" normalizeH="0" baseline="0" dirty="0" smtClean="0">
                          <a:ln>
                            <a:noFill/>
                          </a:ln>
                          <a:solidFill>
                            <a:schemeClr val="tx1"/>
                          </a:solidFill>
                          <a:effectLst/>
                          <a:latin typeface="Calibri" charset="0"/>
                        </a:rPr>
                        <a:t>Problems serious enough to fall short of assignment requirements</a:t>
                      </a:r>
                      <a:endParaRPr kumimoji="0" lang="en-US" altLang="x-none" sz="2000" b="0" i="0" u="none" strike="noStrike" cap="none" normalizeH="0" baseline="0" dirty="0">
                        <a:ln>
                          <a:noFill/>
                        </a:ln>
                        <a:solidFill>
                          <a:schemeClr val="tx1"/>
                        </a:solidFill>
                        <a:effectLst/>
                        <a:latin typeface="Calibri"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52425">
                <a:tc>
                  <a:txBody>
                    <a:bodyPr/>
                    <a:lstStyle>
                      <a:lvl1pPr algn="l">
                        <a:spcBef>
                          <a:spcPct val="20000"/>
                        </a:spcBef>
                        <a:defRPr sz="2000">
                          <a:solidFill>
                            <a:schemeClr val="tx1"/>
                          </a:solidFill>
                          <a:latin typeface="Calibri" charset="0"/>
                        </a:defRPr>
                      </a:lvl1pPr>
                      <a:lvl2pPr marL="344488" algn="l">
                        <a:spcBef>
                          <a:spcPct val="20000"/>
                        </a:spcBef>
                        <a:defRPr sz="2000">
                          <a:solidFill>
                            <a:schemeClr val="tx1"/>
                          </a:solidFill>
                          <a:latin typeface="Calibri" charset="0"/>
                        </a:defRPr>
                      </a:lvl2pPr>
                      <a:lvl3pPr marL="685800" algn="l">
                        <a:spcBef>
                          <a:spcPct val="20000"/>
                        </a:spcBef>
                        <a:defRPr>
                          <a:solidFill>
                            <a:schemeClr val="tx1"/>
                          </a:solidFill>
                          <a:latin typeface="Calibri" charset="0"/>
                        </a:defRPr>
                      </a:lvl3pPr>
                      <a:lvl4pPr marL="969963" algn="l">
                        <a:spcBef>
                          <a:spcPct val="20000"/>
                        </a:spcBef>
                        <a:defRPr sz="1600">
                          <a:solidFill>
                            <a:schemeClr val="tx1"/>
                          </a:solidFill>
                          <a:latin typeface="Calibri" charset="0"/>
                        </a:defRPr>
                      </a:lvl4pPr>
                      <a:lvl5pPr marL="1258888" algn="l">
                        <a:spcBef>
                          <a:spcPct val="20000"/>
                        </a:spcBef>
                        <a:defRPr sz="1600">
                          <a:solidFill>
                            <a:schemeClr val="tx1"/>
                          </a:solidFill>
                          <a:latin typeface="Calibri" charset="0"/>
                        </a:defRPr>
                      </a:lvl5pPr>
                      <a:lvl6pPr marL="1716088" fontAlgn="base">
                        <a:spcBef>
                          <a:spcPct val="20000"/>
                        </a:spcBef>
                        <a:spcAft>
                          <a:spcPct val="0"/>
                        </a:spcAft>
                        <a:defRPr sz="1600">
                          <a:solidFill>
                            <a:schemeClr val="tx1"/>
                          </a:solidFill>
                          <a:latin typeface="Calibri" charset="0"/>
                        </a:defRPr>
                      </a:lvl6pPr>
                      <a:lvl7pPr marL="2173288" fontAlgn="base">
                        <a:spcBef>
                          <a:spcPct val="20000"/>
                        </a:spcBef>
                        <a:spcAft>
                          <a:spcPct val="0"/>
                        </a:spcAft>
                        <a:defRPr sz="1600">
                          <a:solidFill>
                            <a:schemeClr val="tx1"/>
                          </a:solidFill>
                          <a:latin typeface="Calibri" charset="0"/>
                        </a:defRPr>
                      </a:lvl7pPr>
                      <a:lvl8pPr marL="2630488" fontAlgn="base">
                        <a:spcBef>
                          <a:spcPct val="20000"/>
                        </a:spcBef>
                        <a:spcAft>
                          <a:spcPct val="0"/>
                        </a:spcAft>
                        <a:defRPr sz="1600">
                          <a:solidFill>
                            <a:schemeClr val="tx1"/>
                          </a:solidFill>
                          <a:latin typeface="Calibri" charset="0"/>
                        </a:defRPr>
                      </a:lvl8pPr>
                      <a:lvl9pPr marL="3087688"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x-none" sz="2000" b="0" i="0" u="none" strike="noStrike" cap="none" normalizeH="0" baseline="0" dirty="0">
                        <a:ln>
                          <a:noFill/>
                        </a:ln>
                        <a:solidFill>
                          <a:schemeClr val="tx1"/>
                        </a:solidFill>
                        <a:effectLst/>
                        <a:latin typeface="Calibri" charset="0"/>
                        <a:sym typeface="Symbol" charset="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Calibri" charset="0"/>
                        </a:defRPr>
                      </a:lvl1pPr>
                      <a:lvl2pPr marL="344488" algn="l">
                        <a:spcBef>
                          <a:spcPct val="20000"/>
                        </a:spcBef>
                        <a:defRPr sz="2000">
                          <a:solidFill>
                            <a:schemeClr val="tx1"/>
                          </a:solidFill>
                          <a:latin typeface="Calibri" charset="0"/>
                        </a:defRPr>
                      </a:lvl2pPr>
                      <a:lvl3pPr marL="685800" algn="l">
                        <a:spcBef>
                          <a:spcPct val="20000"/>
                        </a:spcBef>
                        <a:defRPr>
                          <a:solidFill>
                            <a:schemeClr val="tx1"/>
                          </a:solidFill>
                          <a:latin typeface="Calibri" charset="0"/>
                        </a:defRPr>
                      </a:lvl3pPr>
                      <a:lvl4pPr marL="969963" algn="l">
                        <a:spcBef>
                          <a:spcPct val="20000"/>
                        </a:spcBef>
                        <a:defRPr sz="1600">
                          <a:solidFill>
                            <a:schemeClr val="tx1"/>
                          </a:solidFill>
                          <a:latin typeface="Calibri" charset="0"/>
                        </a:defRPr>
                      </a:lvl4pPr>
                      <a:lvl5pPr marL="1258888" algn="l">
                        <a:spcBef>
                          <a:spcPct val="20000"/>
                        </a:spcBef>
                        <a:defRPr sz="1600">
                          <a:solidFill>
                            <a:schemeClr val="tx1"/>
                          </a:solidFill>
                          <a:latin typeface="Calibri" charset="0"/>
                        </a:defRPr>
                      </a:lvl5pPr>
                      <a:lvl6pPr marL="1716088" fontAlgn="base">
                        <a:spcBef>
                          <a:spcPct val="20000"/>
                        </a:spcBef>
                        <a:spcAft>
                          <a:spcPct val="0"/>
                        </a:spcAft>
                        <a:defRPr sz="1600">
                          <a:solidFill>
                            <a:schemeClr val="tx1"/>
                          </a:solidFill>
                          <a:latin typeface="Calibri" charset="0"/>
                        </a:defRPr>
                      </a:lvl6pPr>
                      <a:lvl7pPr marL="2173288" fontAlgn="base">
                        <a:spcBef>
                          <a:spcPct val="20000"/>
                        </a:spcBef>
                        <a:spcAft>
                          <a:spcPct val="0"/>
                        </a:spcAft>
                        <a:defRPr sz="1600">
                          <a:solidFill>
                            <a:schemeClr val="tx1"/>
                          </a:solidFill>
                          <a:latin typeface="Calibri" charset="0"/>
                        </a:defRPr>
                      </a:lvl7pPr>
                      <a:lvl8pPr marL="2630488" fontAlgn="base">
                        <a:spcBef>
                          <a:spcPct val="20000"/>
                        </a:spcBef>
                        <a:spcAft>
                          <a:spcPct val="0"/>
                        </a:spcAft>
                        <a:defRPr sz="1600">
                          <a:solidFill>
                            <a:schemeClr val="tx1"/>
                          </a:solidFill>
                          <a:latin typeface="Calibri" charset="0"/>
                        </a:defRPr>
                      </a:lvl8pPr>
                      <a:lvl9pPr marL="3087688"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x-none" sz="2000" b="0" i="1" u="none" strike="noStrike" cap="none" normalizeH="0" baseline="0" dirty="0">
                        <a:ln>
                          <a:noFill/>
                        </a:ln>
                        <a:solidFill>
                          <a:schemeClr val="tx1"/>
                        </a:solidFill>
                        <a:effectLst/>
                        <a:latin typeface="Calibri"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5242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x-none" sz="2000" b="0" i="0" u="none" strike="noStrike" cap="none" normalizeH="0" baseline="0" dirty="0">
                        <a:ln>
                          <a:noFill/>
                        </a:ln>
                        <a:solidFill>
                          <a:schemeClr val="tx1"/>
                        </a:solidFill>
                        <a:effectLst/>
                        <a:latin typeface="Calibri" charset="0"/>
                        <a:sym typeface="Symbol" charset="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x-none" sz="2000" b="0" i="1" u="none" strike="noStrike" cap="none" normalizeH="0" baseline="0" dirty="0">
                        <a:ln>
                          <a:noFill/>
                        </a:ln>
                        <a:solidFill>
                          <a:schemeClr val="tx1"/>
                        </a:solidFill>
                        <a:effectLst/>
                        <a:latin typeface="Calibri"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5242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x-none" sz="2000" b="0" i="0" u="none" strike="noStrike" cap="none" normalizeH="0" baseline="0" dirty="0">
                        <a:ln>
                          <a:noFill/>
                        </a:ln>
                        <a:solidFill>
                          <a:schemeClr val="tx1"/>
                        </a:solidFill>
                        <a:effectLst/>
                        <a:latin typeface="Calibri" charset="0"/>
                        <a:sym typeface="Symbol" charset="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x-none" sz="2000" b="0" i="1" u="none" strike="noStrike" cap="none" normalizeH="0" baseline="0" dirty="0">
                        <a:ln>
                          <a:noFill/>
                        </a:ln>
                        <a:solidFill>
                          <a:schemeClr val="tx1"/>
                        </a:solidFill>
                        <a:effectLst/>
                        <a:latin typeface="Calibri"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210613842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62" name="Rectangle 2"/>
          <p:cNvSpPr>
            <a:spLocks noGrp="1" noChangeArrowheads="1"/>
          </p:cNvSpPr>
          <p:nvPr>
            <p:ph type="title"/>
          </p:nvPr>
        </p:nvSpPr>
        <p:spPr/>
        <p:txBody>
          <a:bodyPr/>
          <a:lstStyle/>
          <a:p>
            <a:r>
              <a:rPr lang="en-US" altLang="x-none" smtClean="0"/>
              <a:t>The Bucket System</a:t>
            </a:r>
            <a:endParaRPr lang="en-US" altLang="x-none" dirty="0"/>
          </a:p>
        </p:txBody>
      </p:sp>
      <p:graphicFrame>
        <p:nvGraphicFramePr>
          <p:cNvPr id="4" name="Group 4"/>
          <p:cNvGraphicFramePr>
            <a:graphicFrameLocks noGrp="1"/>
          </p:cNvGraphicFramePr>
          <p:nvPr>
            <p:extLst>
              <p:ext uri="{D42A27DB-BD31-4B8C-83A1-F6EECF244321}">
                <p14:modId xmlns:p14="http://schemas.microsoft.com/office/powerpoint/2010/main" val="1084067288"/>
              </p:ext>
            </p:extLst>
          </p:nvPr>
        </p:nvGraphicFramePr>
        <p:xfrm>
          <a:off x="304800" y="1524000"/>
          <a:ext cx="8534400" cy="3169920"/>
        </p:xfrm>
        <a:graphic>
          <a:graphicData uri="http://schemas.openxmlformats.org/drawingml/2006/table">
            <a:tbl>
              <a:tblPr/>
              <a:tblGrid>
                <a:gridCol w="1492816"/>
                <a:gridCol w="7041584"/>
              </a:tblGrid>
              <a:tr h="3492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x-none" sz="2000" b="0" i="0" u="none" strike="noStrike" cap="none" normalizeH="0" baseline="0" dirty="0">
                        <a:ln>
                          <a:noFill/>
                        </a:ln>
                        <a:solidFill>
                          <a:schemeClr val="tx1"/>
                        </a:solidFill>
                        <a:effectLst/>
                        <a:latin typeface="Calibri" charset="0"/>
                        <a:sym typeface="Symbol" charset="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x-none" sz="2000" b="0" i="0" u="none" strike="noStrike" cap="none" normalizeH="0" baseline="0" dirty="0">
                        <a:ln>
                          <a:noFill/>
                        </a:ln>
                        <a:solidFill>
                          <a:schemeClr val="tx1"/>
                        </a:solidFill>
                        <a:effectLst/>
                        <a:latin typeface="Calibri"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49250">
                <a:tc>
                  <a:txBody>
                    <a:bodyPr/>
                    <a:lstStyle>
                      <a:lvl1pPr algn="l">
                        <a:spcBef>
                          <a:spcPct val="20000"/>
                        </a:spcBef>
                        <a:defRPr sz="2000">
                          <a:solidFill>
                            <a:schemeClr val="tx1"/>
                          </a:solidFill>
                          <a:latin typeface="Calibri" charset="0"/>
                        </a:defRPr>
                      </a:lvl1pPr>
                      <a:lvl2pPr marL="344488" algn="l">
                        <a:spcBef>
                          <a:spcPct val="20000"/>
                        </a:spcBef>
                        <a:defRPr sz="2000">
                          <a:solidFill>
                            <a:schemeClr val="tx1"/>
                          </a:solidFill>
                          <a:latin typeface="Calibri" charset="0"/>
                        </a:defRPr>
                      </a:lvl2pPr>
                      <a:lvl3pPr marL="685800" algn="l">
                        <a:spcBef>
                          <a:spcPct val="20000"/>
                        </a:spcBef>
                        <a:defRPr>
                          <a:solidFill>
                            <a:schemeClr val="tx1"/>
                          </a:solidFill>
                          <a:latin typeface="Calibri" charset="0"/>
                        </a:defRPr>
                      </a:lvl3pPr>
                      <a:lvl4pPr marL="969963" algn="l">
                        <a:spcBef>
                          <a:spcPct val="20000"/>
                        </a:spcBef>
                        <a:defRPr sz="1600">
                          <a:solidFill>
                            <a:schemeClr val="tx1"/>
                          </a:solidFill>
                          <a:latin typeface="Calibri" charset="0"/>
                        </a:defRPr>
                      </a:lvl4pPr>
                      <a:lvl5pPr marL="1258888" algn="l">
                        <a:spcBef>
                          <a:spcPct val="20000"/>
                        </a:spcBef>
                        <a:defRPr sz="1600">
                          <a:solidFill>
                            <a:schemeClr val="tx1"/>
                          </a:solidFill>
                          <a:latin typeface="Calibri" charset="0"/>
                        </a:defRPr>
                      </a:lvl5pPr>
                      <a:lvl6pPr marL="1716088" fontAlgn="base">
                        <a:spcBef>
                          <a:spcPct val="20000"/>
                        </a:spcBef>
                        <a:spcAft>
                          <a:spcPct val="0"/>
                        </a:spcAft>
                        <a:defRPr sz="1600">
                          <a:solidFill>
                            <a:schemeClr val="tx1"/>
                          </a:solidFill>
                          <a:latin typeface="Calibri" charset="0"/>
                        </a:defRPr>
                      </a:lvl6pPr>
                      <a:lvl7pPr marL="2173288" fontAlgn="base">
                        <a:spcBef>
                          <a:spcPct val="20000"/>
                        </a:spcBef>
                        <a:spcAft>
                          <a:spcPct val="0"/>
                        </a:spcAft>
                        <a:defRPr sz="1600">
                          <a:solidFill>
                            <a:schemeClr val="tx1"/>
                          </a:solidFill>
                          <a:latin typeface="Calibri" charset="0"/>
                        </a:defRPr>
                      </a:lvl7pPr>
                      <a:lvl8pPr marL="2630488" fontAlgn="base">
                        <a:spcBef>
                          <a:spcPct val="20000"/>
                        </a:spcBef>
                        <a:spcAft>
                          <a:spcPct val="0"/>
                        </a:spcAft>
                        <a:defRPr sz="1600">
                          <a:solidFill>
                            <a:schemeClr val="tx1"/>
                          </a:solidFill>
                          <a:latin typeface="Calibri" charset="0"/>
                        </a:defRPr>
                      </a:lvl8pPr>
                      <a:lvl9pPr marL="3087688"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x-none" sz="2000" b="0" i="0" u="none" strike="noStrike" cap="none" normalizeH="0" baseline="0" dirty="0" smtClean="0">
                          <a:ln>
                            <a:noFill/>
                          </a:ln>
                          <a:solidFill>
                            <a:schemeClr val="tx1"/>
                          </a:solidFill>
                          <a:effectLst/>
                          <a:latin typeface="Calibri" charset="0"/>
                          <a:sym typeface="Symbol" charset="2"/>
                        </a:rPr>
                        <a:t>+</a:t>
                      </a:r>
                      <a:endParaRPr kumimoji="0" lang="en-US" altLang="x-none" sz="2000" b="0" i="0" u="none" strike="noStrike" cap="none" normalizeH="0" baseline="0" dirty="0">
                        <a:ln>
                          <a:noFill/>
                        </a:ln>
                        <a:solidFill>
                          <a:schemeClr val="tx1"/>
                        </a:solidFill>
                        <a:effectLst/>
                        <a:latin typeface="Calibri" charset="0"/>
                        <a:sym typeface="Symbol" charset="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Calibri" charset="0"/>
                        </a:defRPr>
                      </a:lvl1pPr>
                      <a:lvl2pPr marL="344488" algn="l">
                        <a:spcBef>
                          <a:spcPct val="20000"/>
                        </a:spcBef>
                        <a:defRPr sz="2000">
                          <a:solidFill>
                            <a:schemeClr val="tx1"/>
                          </a:solidFill>
                          <a:latin typeface="Calibri" charset="0"/>
                        </a:defRPr>
                      </a:lvl2pPr>
                      <a:lvl3pPr marL="685800" algn="l">
                        <a:spcBef>
                          <a:spcPct val="20000"/>
                        </a:spcBef>
                        <a:defRPr>
                          <a:solidFill>
                            <a:schemeClr val="tx1"/>
                          </a:solidFill>
                          <a:latin typeface="Calibri" charset="0"/>
                        </a:defRPr>
                      </a:lvl3pPr>
                      <a:lvl4pPr marL="969963" algn="l">
                        <a:spcBef>
                          <a:spcPct val="20000"/>
                        </a:spcBef>
                        <a:defRPr sz="1600">
                          <a:solidFill>
                            <a:schemeClr val="tx1"/>
                          </a:solidFill>
                          <a:latin typeface="Calibri" charset="0"/>
                        </a:defRPr>
                      </a:lvl4pPr>
                      <a:lvl5pPr marL="1258888" algn="l">
                        <a:spcBef>
                          <a:spcPct val="20000"/>
                        </a:spcBef>
                        <a:defRPr sz="1600">
                          <a:solidFill>
                            <a:schemeClr val="tx1"/>
                          </a:solidFill>
                          <a:latin typeface="Calibri" charset="0"/>
                        </a:defRPr>
                      </a:lvl5pPr>
                      <a:lvl6pPr marL="1716088" fontAlgn="base">
                        <a:spcBef>
                          <a:spcPct val="20000"/>
                        </a:spcBef>
                        <a:spcAft>
                          <a:spcPct val="0"/>
                        </a:spcAft>
                        <a:defRPr sz="1600">
                          <a:solidFill>
                            <a:schemeClr val="tx1"/>
                          </a:solidFill>
                          <a:latin typeface="Calibri" charset="0"/>
                        </a:defRPr>
                      </a:lvl6pPr>
                      <a:lvl7pPr marL="2173288" fontAlgn="base">
                        <a:spcBef>
                          <a:spcPct val="20000"/>
                        </a:spcBef>
                        <a:spcAft>
                          <a:spcPct val="0"/>
                        </a:spcAft>
                        <a:defRPr sz="1600">
                          <a:solidFill>
                            <a:schemeClr val="tx1"/>
                          </a:solidFill>
                          <a:latin typeface="Calibri" charset="0"/>
                        </a:defRPr>
                      </a:lvl7pPr>
                      <a:lvl8pPr marL="2630488" fontAlgn="base">
                        <a:spcBef>
                          <a:spcPct val="20000"/>
                        </a:spcBef>
                        <a:spcAft>
                          <a:spcPct val="0"/>
                        </a:spcAft>
                        <a:defRPr sz="1600">
                          <a:solidFill>
                            <a:schemeClr val="tx1"/>
                          </a:solidFill>
                          <a:latin typeface="Calibri" charset="0"/>
                        </a:defRPr>
                      </a:lvl8pPr>
                      <a:lvl9pPr marL="3087688"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x-none" sz="2000" b="0" i="0" u="none" strike="noStrike" cap="none" normalizeH="0" baseline="0" dirty="0" smtClean="0">
                          <a:ln>
                            <a:noFill/>
                          </a:ln>
                          <a:solidFill>
                            <a:schemeClr val="tx1"/>
                          </a:solidFill>
                          <a:effectLst/>
                          <a:latin typeface="Calibri" charset="0"/>
                        </a:rPr>
                        <a:t>Exceeds expectations; often reflects additional work</a:t>
                      </a:r>
                      <a:endParaRPr kumimoji="0" lang="en-US" altLang="x-none" sz="2000" b="0" i="0" u="none" strike="noStrike" cap="none" normalizeH="0" baseline="0" dirty="0">
                        <a:ln>
                          <a:noFill/>
                        </a:ln>
                        <a:solidFill>
                          <a:schemeClr val="tx1"/>
                        </a:solidFill>
                        <a:effectLst/>
                        <a:latin typeface="Calibri"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52425">
                <a:tc>
                  <a:txBody>
                    <a:bodyPr/>
                    <a:lstStyle>
                      <a:lvl1pPr algn="l">
                        <a:spcBef>
                          <a:spcPct val="20000"/>
                        </a:spcBef>
                        <a:defRPr sz="2000">
                          <a:solidFill>
                            <a:schemeClr val="tx1"/>
                          </a:solidFill>
                          <a:latin typeface="Calibri" charset="0"/>
                        </a:defRPr>
                      </a:lvl1pPr>
                      <a:lvl2pPr marL="344488" algn="l">
                        <a:spcBef>
                          <a:spcPct val="20000"/>
                        </a:spcBef>
                        <a:defRPr sz="2000">
                          <a:solidFill>
                            <a:schemeClr val="tx1"/>
                          </a:solidFill>
                          <a:latin typeface="Calibri" charset="0"/>
                        </a:defRPr>
                      </a:lvl2pPr>
                      <a:lvl3pPr marL="685800" algn="l">
                        <a:spcBef>
                          <a:spcPct val="20000"/>
                        </a:spcBef>
                        <a:defRPr>
                          <a:solidFill>
                            <a:schemeClr val="tx1"/>
                          </a:solidFill>
                          <a:latin typeface="Calibri" charset="0"/>
                        </a:defRPr>
                      </a:lvl3pPr>
                      <a:lvl4pPr marL="969963" algn="l">
                        <a:spcBef>
                          <a:spcPct val="20000"/>
                        </a:spcBef>
                        <a:defRPr sz="1600">
                          <a:solidFill>
                            <a:schemeClr val="tx1"/>
                          </a:solidFill>
                          <a:latin typeface="Calibri" charset="0"/>
                        </a:defRPr>
                      </a:lvl4pPr>
                      <a:lvl5pPr marL="1258888" algn="l">
                        <a:spcBef>
                          <a:spcPct val="20000"/>
                        </a:spcBef>
                        <a:defRPr sz="1600">
                          <a:solidFill>
                            <a:schemeClr val="tx1"/>
                          </a:solidFill>
                          <a:latin typeface="Calibri" charset="0"/>
                        </a:defRPr>
                      </a:lvl5pPr>
                      <a:lvl6pPr marL="1716088" fontAlgn="base">
                        <a:spcBef>
                          <a:spcPct val="20000"/>
                        </a:spcBef>
                        <a:spcAft>
                          <a:spcPct val="0"/>
                        </a:spcAft>
                        <a:defRPr sz="1600">
                          <a:solidFill>
                            <a:schemeClr val="tx1"/>
                          </a:solidFill>
                          <a:latin typeface="Calibri" charset="0"/>
                        </a:defRPr>
                      </a:lvl6pPr>
                      <a:lvl7pPr marL="2173288" fontAlgn="base">
                        <a:spcBef>
                          <a:spcPct val="20000"/>
                        </a:spcBef>
                        <a:spcAft>
                          <a:spcPct val="0"/>
                        </a:spcAft>
                        <a:defRPr sz="1600">
                          <a:solidFill>
                            <a:schemeClr val="tx1"/>
                          </a:solidFill>
                          <a:latin typeface="Calibri" charset="0"/>
                        </a:defRPr>
                      </a:lvl7pPr>
                      <a:lvl8pPr marL="2630488" fontAlgn="base">
                        <a:spcBef>
                          <a:spcPct val="20000"/>
                        </a:spcBef>
                        <a:spcAft>
                          <a:spcPct val="0"/>
                        </a:spcAft>
                        <a:defRPr sz="1600">
                          <a:solidFill>
                            <a:schemeClr val="tx1"/>
                          </a:solidFill>
                          <a:latin typeface="Calibri" charset="0"/>
                        </a:defRPr>
                      </a:lvl8pPr>
                      <a:lvl9pPr marL="3087688"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x-none" sz="2000" b="1" i="0" u="none" strike="noStrike" cap="none" normalizeH="0" baseline="0" dirty="0" smtClean="0">
                          <a:ln>
                            <a:noFill/>
                          </a:ln>
                          <a:solidFill>
                            <a:schemeClr val="tx1"/>
                          </a:solidFill>
                          <a:effectLst/>
                          <a:latin typeface="Calibri" charset="0"/>
                          <a:sym typeface="Symbol" charset="2"/>
                        </a:rPr>
                        <a:t>√+</a:t>
                      </a:r>
                      <a:endParaRPr kumimoji="0" lang="en-US" altLang="x-none" sz="2000" b="1" i="0" u="none" strike="noStrike" cap="none" normalizeH="0" baseline="0" dirty="0">
                        <a:ln>
                          <a:noFill/>
                        </a:ln>
                        <a:solidFill>
                          <a:schemeClr val="tx1"/>
                        </a:solidFill>
                        <a:effectLst/>
                        <a:latin typeface="Calibri" charset="0"/>
                        <a:sym typeface="Symbol" charset="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Calibri" charset="0"/>
                        </a:defRPr>
                      </a:lvl1pPr>
                      <a:lvl2pPr marL="344488" algn="l">
                        <a:spcBef>
                          <a:spcPct val="20000"/>
                        </a:spcBef>
                        <a:defRPr sz="2000">
                          <a:solidFill>
                            <a:schemeClr val="tx1"/>
                          </a:solidFill>
                          <a:latin typeface="Calibri" charset="0"/>
                        </a:defRPr>
                      </a:lvl2pPr>
                      <a:lvl3pPr marL="685800" algn="l">
                        <a:spcBef>
                          <a:spcPct val="20000"/>
                        </a:spcBef>
                        <a:defRPr>
                          <a:solidFill>
                            <a:schemeClr val="tx1"/>
                          </a:solidFill>
                          <a:latin typeface="Calibri" charset="0"/>
                        </a:defRPr>
                      </a:lvl3pPr>
                      <a:lvl4pPr marL="969963" algn="l">
                        <a:spcBef>
                          <a:spcPct val="20000"/>
                        </a:spcBef>
                        <a:defRPr sz="1600">
                          <a:solidFill>
                            <a:schemeClr val="tx1"/>
                          </a:solidFill>
                          <a:latin typeface="Calibri" charset="0"/>
                        </a:defRPr>
                      </a:lvl4pPr>
                      <a:lvl5pPr marL="1258888" algn="l">
                        <a:spcBef>
                          <a:spcPct val="20000"/>
                        </a:spcBef>
                        <a:defRPr sz="1600">
                          <a:solidFill>
                            <a:schemeClr val="tx1"/>
                          </a:solidFill>
                          <a:latin typeface="Calibri" charset="0"/>
                        </a:defRPr>
                      </a:lvl5pPr>
                      <a:lvl6pPr marL="1716088" fontAlgn="base">
                        <a:spcBef>
                          <a:spcPct val="20000"/>
                        </a:spcBef>
                        <a:spcAft>
                          <a:spcPct val="0"/>
                        </a:spcAft>
                        <a:defRPr sz="1600">
                          <a:solidFill>
                            <a:schemeClr val="tx1"/>
                          </a:solidFill>
                          <a:latin typeface="Calibri" charset="0"/>
                        </a:defRPr>
                      </a:lvl6pPr>
                      <a:lvl7pPr marL="2173288" fontAlgn="base">
                        <a:spcBef>
                          <a:spcPct val="20000"/>
                        </a:spcBef>
                        <a:spcAft>
                          <a:spcPct val="0"/>
                        </a:spcAft>
                        <a:defRPr sz="1600">
                          <a:solidFill>
                            <a:schemeClr val="tx1"/>
                          </a:solidFill>
                          <a:latin typeface="Calibri" charset="0"/>
                        </a:defRPr>
                      </a:lvl7pPr>
                      <a:lvl8pPr marL="2630488" fontAlgn="base">
                        <a:spcBef>
                          <a:spcPct val="20000"/>
                        </a:spcBef>
                        <a:spcAft>
                          <a:spcPct val="0"/>
                        </a:spcAft>
                        <a:defRPr sz="1600">
                          <a:solidFill>
                            <a:schemeClr val="tx1"/>
                          </a:solidFill>
                          <a:latin typeface="Calibri" charset="0"/>
                        </a:defRPr>
                      </a:lvl8pPr>
                      <a:lvl9pPr marL="3087688"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x-none" sz="2000" b="0" i="0" u="none" strike="noStrike" cap="none" normalizeH="0" baseline="0" dirty="0" smtClean="0">
                          <a:ln>
                            <a:noFill/>
                          </a:ln>
                          <a:solidFill>
                            <a:schemeClr val="tx1"/>
                          </a:solidFill>
                          <a:effectLst/>
                          <a:latin typeface="Calibri" charset="0"/>
                        </a:rPr>
                        <a:t>Well done; satisfies all assignment requirements</a:t>
                      </a:r>
                      <a:endParaRPr kumimoji="0" lang="en-US" altLang="x-none" sz="2000" b="0" i="0" u="none" strike="noStrike" cap="none" normalizeH="0" baseline="0" dirty="0">
                        <a:ln>
                          <a:noFill/>
                        </a:ln>
                        <a:solidFill>
                          <a:schemeClr val="tx1"/>
                        </a:solidFill>
                        <a:effectLst/>
                        <a:latin typeface="Calibri"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52425">
                <a:tc>
                  <a:txBody>
                    <a:bodyPr/>
                    <a:lstStyle>
                      <a:lvl1pPr algn="l">
                        <a:spcBef>
                          <a:spcPct val="20000"/>
                        </a:spcBef>
                        <a:defRPr sz="2000">
                          <a:solidFill>
                            <a:schemeClr val="tx1"/>
                          </a:solidFill>
                          <a:latin typeface="Calibri" charset="0"/>
                        </a:defRPr>
                      </a:lvl1pPr>
                      <a:lvl2pPr marL="344488" algn="l">
                        <a:spcBef>
                          <a:spcPct val="20000"/>
                        </a:spcBef>
                        <a:defRPr sz="2000">
                          <a:solidFill>
                            <a:schemeClr val="tx1"/>
                          </a:solidFill>
                          <a:latin typeface="Calibri" charset="0"/>
                        </a:defRPr>
                      </a:lvl2pPr>
                      <a:lvl3pPr marL="685800" algn="l">
                        <a:spcBef>
                          <a:spcPct val="20000"/>
                        </a:spcBef>
                        <a:defRPr>
                          <a:solidFill>
                            <a:schemeClr val="tx1"/>
                          </a:solidFill>
                          <a:latin typeface="Calibri" charset="0"/>
                        </a:defRPr>
                      </a:lvl3pPr>
                      <a:lvl4pPr marL="969963" algn="l">
                        <a:spcBef>
                          <a:spcPct val="20000"/>
                        </a:spcBef>
                        <a:defRPr sz="1600">
                          <a:solidFill>
                            <a:schemeClr val="tx1"/>
                          </a:solidFill>
                          <a:latin typeface="Calibri" charset="0"/>
                        </a:defRPr>
                      </a:lvl4pPr>
                      <a:lvl5pPr marL="1258888" algn="l">
                        <a:spcBef>
                          <a:spcPct val="20000"/>
                        </a:spcBef>
                        <a:defRPr sz="1600">
                          <a:solidFill>
                            <a:schemeClr val="tx1"/>
                          </a:solidFill>
                          <a:latin typeface="Calibri" charset="0"/>
                        </a:defRPr>
                      </a:lvl5pPr>
                      <a:lvl6pPr marL="1716088" fontAlgn="base">
                        <a:spcBef>
                          <a:spcPct val="20000"/>
                        </a:spcBef>
                        <a:spcAft>
                          <a:spcPct val="0"/>
                        </a:spcAft>
                        <a:defRPr sz="1600">
                          <a:solidFill>
                            <a:schemeClr val="tx1"/>
                          </a:solidFill>
                          <a:latin typeface="Calibri" charset="0"/>
                        </a:defRPr>
                      </a:lvl6pPr>
                      <a:lvl7pPr marL="2173288" fontAlgn="base">
                        <a:spcBef>
                          <a:spcPct val="20000"/>
                        </a:spcBef>
                        <a:spcAft>
                          <a:spcPct val="0"/>
                        </a:spcAft>
                        <a:defRPr sz="1600">
                          <a:solidFill>
                            <a:schemeClr val="tx1"/>
                          </a:solidFill>
                          <a:latin typeface="Calibri" charset="0"/>
                        </a:defRPr>
                      </a:lvl7pPr>
                      <a:lvl8pPr marL="2630488" fontAlgn="base">
                        <a:spcBef>
                          <a:spcPct val="20000"/>
                        </a:spcBef>
                        <a:spcAft>
                          <a:spcPct val="0"/>
                        </a:spcAft>
                        <a:defRPr sz="1600">
                          <a:solidFill>
                            <a:schemeClr val="tx1"/>
                          </a:solidFill>
                          <a:latin typeface="Calibri" charset="0"/>
                        </a:defRPr>
                      </a:lvl8pPr>
                      <a:lvl9pPr marL="3087688"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x-none" sz="2000" b="1" i="0" u="none" strike="noStrike" cap="none" normalizeH="0" baseline="0">
                          <a:ln>
                            <a:noFill/>
                          </a:ln>
                          <a:solidFill>
                            <a:schemeClr val="tx1"/>
                          </a:solidFill>
                          <a:effectLst/>
                          <a:latin typeface="Calibri" charset="0"/>
                          <a:sym typeface="Symbol" charset="2"/>
                        </a:rPr>
                        <a: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Calibri" charset="0"/>
                        </a:defRPr>
                      </a:lvl1pPr>
                      <a:lvl2pPr marL="344488" algn="l">
                        <a:spcBef>
                          <a:spcPct val="20000"/>
                        </a:spcBef>
                        <a:defRPr sz="2000">
                          <a:solidFill>
                            <a:schemeClr val="tx1"/>
                          </a:solidFill>
                          <a:latin typeface="Calibri" charset="0"/>
                        </a:defRPr>
                      </a:lvl2pPr>
                      <a:lvl3pPr marL="685800" algn="l">
                        <a:spcBef>
                          <a:spcPct val="20000"/>
                        </a:spcBef>
                        <a:defRPr>
                          <a:solidFill>
                            <a:schemeClr val="tx1"/>
                          </a:solidFill>
                          <a:latin typeface="Calibri" charset="0"/>
                        </a:defRPr>
                      </a:lvl3pPr>
                      <a:lvl4pPr marL="969963" algn="l">
                        <a:spcBef>
                          <a:spcPct val="20000"/>
                        </a:spcBef>
                        <a:defRPr sz="1600">
                          <a:solidFill>
                            <a:schemeClr val="tx1"/>
                          </a:solidFill>
                          <a:latin typeface="Calibri" charset="0"/>
                        </a:defRPr>
                      </a:lvl4pPr>
                      <a:lvl5pPr marL="1258888" algn="l">
                        <a:spcBef>
                          <a:spcPct val="20000"/>
                        </a:spcBef>
                        <a:defRPr sz="1600">
                          <a:solidFill>
                            <a:schemeClr val="tx1"/>
                          </a:solidFill>
                          <a:latin typeface="Calibri" charset="0"/>
                        </a:defRPr>
                      </a:lvl5pPr>
                      <a:lvl6pPr marL="1716088" fontAlgn="base">
                        <a:spcBef>
                          <a:spcPct val="20000"/>
                        </a:spcBef>
                        <a:spcAft>
                          <a:spcPct val="0"/>
                        </a:spcAft>
                        <a:defRPr sz="1600">
                          <a:solidFill>
                            <a:schemeClr val="tx1"/>
                          </a:solidFill>
                          <a:latin typeface="Calibri" charset="0"/>
                        </a:defRPr>
                      </a:lvl6pPr>
                      <a:lvl7pPr marL="2173288" fontAlgn="base">
                        <a:spcBef>
                          <a:spcPct val="20000"/>
                        </a:spcBef>
                        <a:spcAft>
                          <a:spcPct val="0"/>
                        </a:spcAft>
                        <a:defRPr sz="1600">
                          <a:solidFill>
                            <a:schemeClr val="tx1"/>
                          </a:solidFill>
                          <a:latin typeface="Calibri" charset="0"/>
                        </a:defRPr>
                      </a:lvl7pPr>
                      <a:lvl8pPr marL="2630488" fontAlgn="base">
                        <a:spcBef>
                          <a:spcPct val="20000"/>
                        </a:spcBef>
                        <a:spcAft>
                          <a:spcPct val="0"/>
                        </a:spcAft>
                        <a:defRPr sz="1600">
                          <a:solidFill>
                            <a:schemeClr val="tx1"/>
                          </a:solidFill>
                          <a:latin typeface="Calibri" charset="0"/>
                        </a:defRPr>
                      </a:lvl8pPr>
                      <a:lvl9pPr marL="3087688"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defRPr/>
                      </a:pPr>
                      <a:r>
                        <a:rPr kumimoji="0" lang="en-US" altLang="x-none" sz="2000" b="0" i="0" u="none" strike="noStrike" cap="none" normalizeH="0" baseline="0" dirty="0" smtClean="0">
                          <a:ln>
                            <a:noFill/>
                          </a:ln>
                          <a:solidFill>
                            <a:schemeClr val="tx1"/>
                          </a:solidFill>
                          <a:effectLst/>
                          <a:latin typeface="Calibri" charset="0"/>
                        </a:rPr>
                        <a:t>satisfactory; meets requirements, maybe a few issues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49250">
                <a:tc>
                  <a:txBody>
                    <a:bodyPr/>
                    <a:lstStyle>
                      <a:lvl1pPr algn="l">
                        <a:spcBef>
                          <a:spcPct val="20000"/>
                        </a:spcBef>
                        <a:defRPr sz="2000">
                          <a:solidFill>
                            <a:schemeClr val="tx1"/>
                          </a:solidFill>
                          <a:latin typeface="Calibri" charset="0"/>
                        </a:defRPr>
                      </a:lvl1pPr>
                      <a:lvl2pPr marL="344488" algn="l">
                        <a:spcBef>
                          <a:spcPct val="20000"/>
                        </a:spcBef>
                        <a:defRPr sz="2000">
                          <a:solidFill>
                            <a:schemeClr val="tx1"/>
                          </a:solidFill>
                          <a:latin typeface="Calibri" charset="0"/>
                        </a:defRPr>
                      </a:lvl2pPr>
                      <a:lvl3pPr marL="685800" algn="l">
                        <a:spcBef>
                          <a:spcPct val="20000"/>
                        </a:spcBef>
                        <a:defRPr>
                          <a:solidFill>
                            <a:schemeClr val="tx1"/>
                          </a:solidFill>
                          <a:latin typeface="Calibri" charset="0"/>
                        </a:defRPr>
                      </a:lvl3pPr>
                      <a:lvl4pPr marL="969963" algn="l">
                        <a:spcBef>
                          <a:spcPct val="20000"/>
                        </a:spcBef>
                        <a:defRPr sz="1600">
                          <a:solidFill>
                            <a:schemeClr val="tx1"/>
                          </a:solidFill>
                          <a:latin typeface="Calibri" charset="0"/>
                        </a:defRPr>
                      </a:lvl4pPr>
                      <a:lvl5pPr marL="1258888" algn="l">
                        <a:spcBef>
                          <a:spcPct val="20000"/>
                        </a:spcBef>
                        <a:defRPr sz="1600">
                          <a:solidFill>
                            <a:schemeClr val="tx1"/>
                          </a:solidFill>
                          <a:latin typeface="Calibri" charset="0"/>
                        </a:defRPr>
                      </a:lvl5pPr>
                      <a:lvl6pPr marL="1716088" fontAlgn="base">
                        <a:spcBef>
                          <a:spcPct val="20000"/>
                        </a:spcBef>
                        <a:spcAft>
                          <a:spcPct val="0"/>
                        </a:spcAft>
                        <a:defRPr sz="1600">
                          <a:solidFill>
                            <a:schemeClr val="tx1"/>
                          </a:solidFill>
                          <a:latin typeface="Calibri" charset="0"/>
                        </a:defRPr>
                      </a:lvl6pPr>
                      <a:lvl7pPr marL="2173288" fontAlgn="base">
                        <a:spcBef>
                          <a:spcPct val="20000"/>
                        </a:spcBef>
                        <a:spcAft>
                          <a:spcPct val="0"/>
                        </a:spcAft>
                        <a:defRPr sz="1600">
                          <a:solidFill>
                            <a:schemeClr val="tx1"/>
                          </a:solidFill>
                          <a:latin typeface="Calibri" charset="0"/>
                        </a:defRPr>
                      </a:lvl7pPr>
                      <a:lvl8pPr marL="2630488" fontAlgn="base">
                        <a:spcBef>
                          <a:spcPct val="20000"/>
                        </a:spcBef>
                        <a:spcAft>
                          <a:spcPct val="0"/>
                        </a:spcAft>
                        <a:defRPr sz="1600">
                          <a:solidFill>
                            <a:schemeClr val="tx1"/>
                          </a:solidFill>
                          <a:latin typeface="Calibri" charset="0"/>
                        </a:defRPr>
                      </a:lvl8pPr>
                      <a:lvl9pPr marL="3087688"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x-none" sz="2000" b="1" i="0" u="none" strike="noStrike" cap="none" normalizeH="0" baseline="0" dirty="0" smtClean="0">
                          <a:ln>
                            <a:noFill/>
                          </a:ln>
                          <a:solidFill>
                            <a:schemeClr val="tx1"/>
                          </a:solidFill>
                          <a:effectLst/>
                          <a:latin typeface="Calibri" charset="0"/>
                          <a:sym typeface="Symbol" charset="2"/>
                        </a:rPr>
                        <a:t>√-</a:t>
                      </a:r>
                      <a:endParaRPr kumimoji="0" lang="en-US" altLang="x-none" sz="2000" b="1" i="0" u="none" strike="noStrike" cap="none" normalizeH="0" baseline="0" dirty="0">
                        <a:ln>
                          <a:noFill/>
                        </a:ln>
                        <a:solidFill>
                          <a:schemeClr val="tx1"/>
                        </a:solidFill>
                        <a:effectLst/>
                        <a:latin typeface="Calibri" charset="0"/>
                        <a:sym typeface="Symbol" charset="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Calibri" charset="0"/>
                        </a:defRPr>
                      </a:lvl1pPr>
                      <a:lvl2pPr marL="344488" algn="l">
                        <a:spcBef>
                          <a:spcPct val="20000"/>
                        </a:spcBef>
                        <a:defRPr sz="2000">
                          <a:solidFill>
                            <a:schemeClr val="tx1"/>
                          </a:solidFill>
                          <a:latin typeface="Calibri" charset="0"/>
                        </a:defRPr>
                      </a:lvl2pPr>
                      <a:lvl3pPr marL="685800" algn="l">
                        <a:spcBef>
                          <a:spcPct val="20000"/>
                        </a:spcBef>
                        <a:defRPr>
                          <a:solidFill>
                            <a:schemeClr val="tx1"/>
                          </a:solidFill>
                          <a:latin typeface="Calibri" charset="0"/>
                        </a:defRPr>
                      </a:lvl3pPr>
                      <a:lvl4pPr marL="969963" algn="l">
                        <a:spcBef>
                          <a:spcPct val="20000"/>
                        </a:spcBef>
                        <a:defRPr sz="1600">
                          <a:solidFill>
                            <a:schemeClr val="tx1"/>
                          </a:solidFill>
                          <a:latin typeface="Calibri" charset="0"/>
                        </a:defRPr>
                      </a:lvl4pPr>
                      <a:lvl5pPr marL="1258888" algn="l">
                        <a:spcBef>
                          <a:spcPct val="20000"/>
                        </a:spcBef>
                        <a:defRPr sz="1600">
                          <a:solidFill>
                            <a:schemeClr val="tx1"/>
                          </a:solidFill>
                          <a:latin typeface="Calibri" charset="0"/>
                        </a:defRPr>
                      </a:lvl5pPr>
                      <a:lvl6pPr marL="1716088" fontAlgn="base">
                        <a:spcBef>
                          <a:spcPct val="20000"/>
                        </a:spcBef>
                        <a:spcAft>
                          <a:spcPct val="0"/>
                        </a:spcAft>
                        <a:defRPr sz="1600">
                          <a:solidFill>
                            <a:schemeClr val="tx1"/>
                          </a:solidFill>
                          <a:latin typeface="Calibri" charset="0"/>
                        </a:defRPr>
                      </a:lvl6pPr>
                      <a:lvl7pPr marL="2173288" fontAlgn="base">
                        <a:spcBef>
                          <a:spcPct val="20000"/>
                        </a:spcBef>
                        <a:spcAft>
                          <a:spcPct val="0"/>
                        </a:spcAft>
                        <a:defRPr sz="1600">
                          <a:solidFill>
                            <a:schemeClr val="tx1"/>
                          </a:solidFill>
                          <a:latin typeface="Calibri" charset="0"/>
                        </a:defRPr>
                      </a:lvl7pPr>
                      <a:lvl8pPr marL="2630488" fontAlgn="base">
                        <a:spcBef>
                          <a:spcPct val="20000"/>
                        </a:spcBef>
                        <a:spcAft>
                          <a:spcPct val="0"/>
                        </a:spcAft>
                        <a:defRPr sz="1600">
                          <a:solidFill>
                            <a:schemeClr val="tx1"/>
                          </a:solidFill>
                          <a:latin typeface="Calibri" charset="0"/>
                        </a:defRPr>
                      </a:lvl8pPr>
                      <a:lvl9pPr marL="3087688"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x-none" sz="2000" b="0" i="0" u="none" strike="noStrike" cap="none" normalizeH="0" baseline="0" dirty="0" smtClean="0">
                          <a:ln>
                            <a:noFill/>
                          </a:ln>
                          <a:solidFill>
                            <a:schemeClr val="tx1"/>
                          </a:solidFill>
                          <a:effectLst/>
                          <a:latin typeface="Calibri" charset="0"/>
                        </a:rPr>
                        <a:t>Problems serious enough to fall short of assignment requirements</a:t>
                      </a:r>
                      <a:endParaRPr kumimoji="0" lang="en-US" altLang="x-none" sz="2000" b="0" i="0" u="none" strike="noStrike" cap="none" normalizeH="0" baseline="0" dirty="0">
                        <a:ln>
                          <a:noFill/>
                        </a:ln>
                        <a:solidFill>
                          <a:schemeClr val="tx1"/>
                        </a:solidFill>
                        <a:effectLst/>
                        <a:latin typeface="Calibri"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52425">
                <a:tc>
                  <a:txBody>
                    <a:bodyPr/>
                    <a:lstStyle>
                      <a:lvl1pPr algn="l">
                        <a:spcBef>
                          <a:spcPct val="20000"/>
                        </a:spcBef>
                        <a:defRPr sz="2000">
                          <a:solidFill>
                            <a:schemeClr val="tx1"/>
                          </a:solidFill>
                          <a:latin typeface="Calibri" charset="0"/>
                        </a:defRPr>
                      </a:lvl1pPr>
                      <a:lvl2pPr marL="344488" algn="l">
                        <a:spcBef>
                          <a:spcPct val="20000"/>
                        </a:spcBef>
                        <a:defRPr sz="2000">
                          <a:solidFill>
                            <a:schemeClr val="tx1"/>
                          </a:solidFill>
                          <a:latin typeface="Calibri" charset="0"/>
                        </a:defRPr>
                      </a:lvl2pPr>
                      <a:lvl3pPr marL="685800" algn="l">
                        <a:spcBef>
                          <a:spcPct val="20000"/>
                        </a:spcBef>
                        <a:defRPr>
                          <a:solidFill>
                            <a:schemeClr val="tx1"/>
                          </a:solidFill>
                          <a:latin typeface="Calibri" charset="0"/>
                        </a:defRPr>
                      </a:lvl3pPr>
                      <a:lvl4pPr marL="969963" algn="l">
                        <a:spcBef>
                          <a:spcPct val="20000"/>
                        </a:spcBef>
                        <a:defRPr sz="1600">
                          <a:solidFill>
                            <a:schemeClr val="tx1"/>
                          </a:solidFill>
                          <a:latin typeface="Calibri" charset="0"/>
                        </a:defRPr>
                      </a:lvl4pPr>
                      <a:lvl5pPr marL="1258888" algn="l">
                        <a:spcBef>
                          <a:spcPct val="20000"/>
                        </a:spcBef>
                        <a:defRPr sz="1600">
                          <a:solidFill>
                            <a:schemeClr val="tx1"/>
                          </a:solidFill>
                          <a:latin typeface="Calibri" charset="0"/>
                        </a:defRPr>
                      </a:lvl5pPr>
                      <a:lvl6pPr marL="1716088" fontAlgn="base">
                        <a:spcBef>
                          <a:spcPct val="20000"/>
                        </a:spcBef>
                        <a:spcAft>
                          <a:spcPct val="0"/>
                        </a:spcAft>
                        <a:defRPr sz="1600">
                          <a:solidFill>
                            <a:schemeClr val="tx1"/>
                          </a:solidFill>
                          <a:latin typeface="Calibri" charset="0"/>
                        </a:defRPr>
                      </a:lvl6pPr>
                      <a:lvl7pPr marL="2173288" fontAlgn="base">
                        <a:spcBef>
                          <a:spcPct val="20000"/>
                        </a:spcBef>
                        <a:spcAft>
                          <a:spcPct val="0"/>
                        </a:spcAft>
                        <a:defRPr sz="1600">
                          <a:solidFill>
                            <a:schemeClr val="tx1"/>
                          </a:solidFill>
                          <a:latin typeface="Calibri" charset="0"/>
                        </a:defRPr>
                      </a:lvl7pPr>
                      <a:lvl8pPr marL="2630488" fontAlgn="base">
                        <a:spcBef>
                          <a:spcPct val="20000"/>
                        </a:spcBef>
                        <a:spcAft>
                          <a:spcPct val="0"/>
                        </a:spcAft>
                        <a:defRPr sz="1600">
                          <a:solidFill>
                            <a:schemeClr val="tx1"/>
                          </a:solidFill>
                          <a:latin typeface="Calibri" charset="0"/>
                        </a:defRPr>
                      </a:lvl8pPr>
                      <a:lvl9pPr marL="3087688"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x-none" sz="2000" b="0" i="0" u="none" strike="noStrike" cap="none" normalizeH="0" baseline="0" dirty="0">
                        <a:ln>
                          <a:noFill/>
                        </a:ln>
                        <a:solidFill>
                          <a:schemeClr val="tx1"/>
                        </a:solidFill>
                        <a:effectLst/>
                        <a:latin typeface="Calibri" charset="0"/>
                        <a:sym typeface="Symbol" charset="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Calibri" charset="0"/>
                        </a:defRPr>
                      </a:lvl1pPr>
                      <a:lvl2pPr marL="344488" algn="l">
                        <a:spcBef>
                          <a:spcPct val="20000"/>
                        </a:spcBef>
                        <a:defRPr sz="2000">
                          <a:solidFill>
                            <a:schemeClr val="tx1"/>
                          </a:solidFill>
                          <a:latin typeface="Calibri" charset="0"/>
                        </a:defRPr>
                      </a:lvl2pPr>
                      <a:lvl3pPr marL="685800" algn="l">
                        <a:spcBef>
                          <a:spcPct val="20000"/>
                        </a:spcBef>
                        <a:defRPr>
                          <a:solidFill>
                            <a:schemeClr val="tx1"/>
                          </a:solidFill>
                          <a:latin typeface="Calibri" charset="0"/>
                        </a:defRPr>
                      </a:lvl3pPr>
                      <a:lvl4pPr marL="969963" algn="l">
                        <a:spcBef>
                          <a:spcPct val="20000"/>
                        </a:spcBef>
                        <a:defRPr sz="1600">
                          <a:solidFill>
                            <a:schemeClr val="tx1"/>
                          </a:solidFill>
                          <a:latin typeface="Calibri" charset="0"/>
                        </a:defRPr>
                      </a:lvl4pPr>
                      <a:lvl5pPr marL="1258888" algn="l">
                        <a:spcBef>
                          <a:spcPct val="20000"/>
                        </a:spcBef>
                        <a:defRPr sz="1600">
                          <a:solidFill>
                            <a:schemeClr val="tx1"/>
                          </a:solidFill>
                          <a:latin typeface="Calibri" charset="0"/>
                        </a:defRPr>
                      </a:lvl5pPr>
                      <a:lvl6pPr marL="1716088" fontAlgn="base">
                        <a:spcBef>
                          <a:spcPct val="20000"/>
                        </a:spcBef>
                        <a:spcAft>
                          <a:spcPct val="0"/>
                        </a:spcAft>
                        <a:defRPr sz="1600">
                          <a:solidFill>
                            <a:schemeClr val="tx1"/>
                          </a:solidFill>
                          <a:latin typeface="Calibri" charset="0"/>
                        </a:defRPr>
                      </a:lvl6pPr>
                      <a:lvl7pPr marL="2173288" fontAlgn="base">
                        <a:spcBef>
                          <a:spcPct val="20000"/>
                        </a:spcBef>
                        <a:spcAft>
                          <a:spcPct val="0"/>
                        </a:spcAft>
                        <a:defRPr sz="1600">
                          <a:solidFill>
                            <a:schemeClr val="tx1"/>
                          </a:solidFill>
                          <a:latin typeface="Calibri" charset="0"/>
                        </a:defRPr>
                      </a:lvl7pPr>
                      <a:lvl8pPr marL="2630488" fontAlgn="base">
                        <a:spcBef>
                          <a:spcPct val="20000"/>
                        </a:spcBef>
                        <a:spcAft>
                          <a:spcPct val="0"/>
                        </a:spcAft>
                        <a:defRPr sz="1600">
                          <a:solidFill>
                            <a:schemeClr val="tx1"/>
                          </a:solidFill>
                          <a:latin typeface="Calibri" charset="0"/>
                        </a:defRPr>
                      </a:lvl8pPr>
                      <a:lvl9pPr marL="3087688"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x-none" sz="2000" b="0" i="1" u="none" strike="noStrike" cap="none" normalizeH="0" baseline="0" dirty="0">
                        <a:ln>
                          <a:noFill/>
                        </a:ln>
                        <a:solidFill>
                          <a:schemeClr val="tx1"/>
                        </a:solidFill>
                        <a:effectLst/>
                        <a:latin typeface="Calibri"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5242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x-none" sz="2000" b="0" i="0" u="none" strike="noStrike" cap="none" normalizeH="0" baseline="0" dirty="0">
                        <a:ln>
                          <a:noFill/>
                        </a:ln>
                        <a:solidFill>
                          <a:schemeClr val="tx1"/>
                        </a:solidFill>
                        <a:effectLst/>
                        <a:latin typeface="Calibri" charset="0"/>
                        <a:sym typeface="Symbol" charset="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x-none" sz="2000" b="0" i="1" u="none" strike="noStrike" cap="none" normalizeH="0" baseline="0" dirty="0">
                        <a:ln>
                          <a:noFill/>
                        </a:ln>
                        <a:solidFill>
                          <a:schemeClr val="tx1"/>
                        </a:solidFill>
                        <a:effectLst/>
                        <a:latin typeface="Calibri"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5242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x-none" sz="2000" b="0" i="0" u="none" strike="noStrike" cap="none" normalizeH="0" baseline="0" dirty="0">
                        <a:ln>
                          <a:noFill/>
                        </a:ln>
                        <a:solidFill>
                          <a:schemeClr val="tx1"/>
                        </a:solidFill>
                        <a:effectLst/>
                        <a:latin typeface="Calibri" charset="0"/>
                        <a:sym typeface="Symbol" charset="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x-none" sz="2000" b="0" i="1" u="none" strike="noStrike" cap="none" normalizeH="0" baseline="0" dirty="0">
                        <a:ln>
                          <a:noFill/>
                        </a:ln>
                        <a:solidFill>
                          <a:schemeClr val="tx1"/>
                        </a:solidFill>
                        <a:effectLst/>
                        <a:latin typeface="Calibri"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117387372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62" name="Rectangle 2"/>
          <p:cNvSpPr>
            <a:spLocks noGrp="1" noChangeArrowheads="1"/>
          </p:cNvSpPr>
          <p:nvPr>
            <p:ph type="title"/>
          </p:nvPr>
        </p:nvSpPr>
        <p:spPr/>
        <p:txBody>
          <a:bodyPr/>
          <a:lstStyle/>
          <a:p>
            <a:r>
              <a:rPr lang="en-US" altLang="x-none" dirty="0" smtClean="0"/>
              <a:t>The Bucket System</a:t>
            </a:r>
            <a:endParaRPr lang="en-US" altLang="x-none" dirty="0"/>
          </a:p>
        </p:txBody>
      </p:sp>
      <p:graphicFrame>
        <p:nvGraphicFramePr>
          <p:cNvPr id="4" name="Group 4"/>
          <p:cNvGraphicFramePr>
            <a:graphicFrameLocks noGrp="1"/>
          </p:cNvGraphicFramePr>
          <p:nvPr>
            <p:extLst>
              <p:ext uri="{D42A27DB-BD31-4B8C-83A1-F6EECF244321}">
                <p14:modId xmlns:p14="http://schemas.microsoft.com/office/powerpoint/2010/main" val="1668547550"/>
              </p:ext>
            </p:extLst>
          </p:nvPr>
        </p:nvGraphicFramePr>
        <p:xfrm>
          <a:off x="304800" y="1524000"/>
          <a:ext cx="8534400" cy="3169920"/>
        </p:xfrm>
        <a:graphic>
          <a:graphicData uri="http://schemas.openxmlformats.org/drawingml/2006/table">
            <a:tbl>
              <a:tblPr/>
              <a:tblGrid>
                <a:gridCol w="1492816"/>
                <a:gridCol w="7041584"/>
              </a:tblGrid>
              <a:tr h="3492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x-none" sz="2000" b="0" i="0" u="none" strike="noStrike" cap="none" normalizeH="0" baseline="0" dirty="0">
                        <a:ln>
                          <a:noFill/>
                        </a:ln>
                        <a:solidFill>
                          <a:schemeClr val="tx1"/>
                        </a:solidFill>
                        <a:effectLst/>
                        <a:latin typeface="Calibri" charset="0"/>
                        <a:sym typeface="Symbol" charset="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x-none" sz="2000" b="0" i="0" u="none" strike="noStrike" cap="none" normalizeH="0" baseline="0" dirty="0">
                        <a:ln>
                          <a:noFill/>
                        </a:ln>
                        <a:solidFill>
                          <a:schemeClr val="tx1"/>
                        </a:solidFill>
                        <a:effectLst/>
                        <a:latin typeface="Calibri"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49250">
                <a:tc>
                  <a:txBody>
                    <a:bodyPr/>
                    <a:lstStyle>
                      <a:lvl1pPr algn="l">
                        <a:spcBef>
                          <a:spcPct val="20000"/>
                        </a:spcBef>
                        <a:defRPr sz="2000">
                          <a:solidFill>
                            <a:schemeClr val="tx1"/>
                          </a:solidFill>
                          <a:latin typeface="Calibri" charset="0"/>
                        </a:defRPr>
                      </a:lvl1pPr>
                      <a:lvl2pPr marL="344488" algn="l">
                        <a:spcBef>
                          <a:spcPct val="20000"/>
                        </a:spcBef>
                        <a:defRPr sz="2000">
                          <a:solidFill>
                            <a:schemeClr val="tx1"/>
                          </a:solidFill>
                          <a:latin typeface="Calibri" charset="0"/>
                        </a:defRPr>
                      </a:lvl2pPr>
                      <a:lvl3pPr marL="685800" algn="l">
                        <a:spcBef>
                          <a:spcPct val="20000"/>
                        </a:spcBef>
                        <a:defRPr>
                          <a:solidFill>
                            <a:schemeClr val="tx1"/>
                          </a:solidFill>
                          <a:latin typeface="Calibri" charset="0"/>
                        </a:defRPr>
                      </a:lvl3pPr>
                      <a:lvl4pPr marL="969963" algn="l">
                        <a:spcBef>
                          <a:spcPct val="20000"/>
                        </a:spcBef>
                        <a:defRPr sz="1600">
                          <a:solidFill>
                            <a:schemeClr val="tx1"/>
                          </a:solidFill>
                          <a:latin typeface="Calibri" charset="0"/>
                        </a:defRPr>
                      </a:lvl4pPr>
                      <a:lvl5pPr marL="1258888" algn="l">
                        <a:spcBef>
                          <a:spcPct val="20000"/>
                        </a:spcBef>
                        <a:defRPr sz="1600">
                          <a:solidFill>
                            <a:schemeClr val="tx1"/>
                          </a:solidFill>
                          <a:latin typeface="Calibri" charset="0"/>
                        </a:defRPr>
                      </a:lvl5pPr>
                      <a:lvl6pPr marL="1716088" fontAlgn="base">
                        <a:spcBef>
                          <a:spcPct val="20000"/>
                        </a:spcBef>
                        <a:spcAft>
                          <a:spcPct val="0"/>
                        </a:spcAft>
                        <a:defRPr sz="1600">
                          <a:solidFill>
                            <a:schemeClr val="tx1"/>
                          </a:solidFill>
                          <a:latin typeface="Calibri" charset="0"/>
                        </a:defRPr>
                      </a:lvl6pPr>
                      <a:lvl7pPr marL="2173288" fontAlgn="base">
                        <a:spcBef>
                          <a:spcPct val="20000"/>
                        </a:spcBef>
                        <a:spcAft>
                          <a:spcPct val="0"/>
                        </a:spcAft>
                        <a:defRPr sz="1600">
                          <a:solidFill>
                            <a:schemeClr val="tx1"/>
                          </a:solidFill>
                          <a:latin typeface="Calibri" charset="0"/>
                        </a:defRPr>
                      </a:lvl7pPr>
                      <a:lvl8pPr marL="2630488" fontAlgn="base">
                        <a:spcBef>
                          <a:spcPct val="20000"/>
                        </a:spcBef>
                        <a:spcAft>
                          <a:spcPct val="0"/>
                        </a:spcAft>
                        <a:defRPr sz="1600">
                          <a:solidFill>
                            <a:schemeClr val="tx1"/>
                          </a:solidFill>
                          <a:latin typeface="Calibri" charset="0"/>
                        </a:defRPr>
                      </a:lvl8pPr>
                      <a:lvl9pPr marL="3087688"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x-none" sz="2000" b="0" i="0" u="none" strike="noStrike" cap="none" normalizeH="0" baseline="0" dirty="0" smtClean="0">
                          <a:ln>
                            <a:noFill/>
                          </a:ln>
                          <a:solidFill>
                            <a:schemeClr val="tx1"/>
                          </a:solidFill>
                          <a:effectLst/>
                          <a:latin typeface="Calibri" charset="0"/>
                          <a:sym typeface="Symbol" charset="2"/>
                        </a:rPr>
                        <a:t>+</a:t>
                      </a:r>
                      <a:endParaRPr kumimoji="0" lang="en-US" altLang="x-none" sz="2000" b="0" i="0" u="none" strike="noStrike" cap="none" normalizeH="0" baseline="0" dirty="0">
                        <a:ln>
                          <a:noFill/>
                        </a:ln>
                        <a:solidFill>
                          <a:schemeClr val="tx1"/>
                        </a:solidFill>
                        <a:effectLst/>
                        <a:latin typeface="Calibri" charset="0"/>
                        <a:sym typeface="Symbol" charset="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Calibri" charset="0"/>
                        </a:defRPr>
                      </a:lvl1pPr>
                      <a:lvl2pPr marL="344488" algn="l">
                        <a:spcBef>
                          <a:spcPct val="20000"/>
                        </a:spcBef>
                        <a:defRPr sz="2000">
                          <a:solidFill>
                            <a:schemeClr val="tx1"/>
                          </a:solidFill>
                          <a:latin typeface="Calibri" charset="0"/>
                        </a:defRPr>
                      </a:lvl2pPr>
                      <a:lvl3pPr marL="685800" algn="l">
                        <a:spcBef>
                          <a:spcPct val="20000"/>
                        </a:spcBef>
                        <a:defRPr>
                          <a:solidFill>
                            <a:schemeClr val="tx1"/>
                          </a:solidFill>
                          <a:latin typeface="Calibri" charset="0"/>
                        </a:defRPr>
                      </a:lvl3pPr>
                      <a:lvl4pPr marL="969963" algn="l">
                        <a:spcBef>
                          <a:spcPct val="20000"/>
                        </a:spcBef>
                        <a:defRPr sz="1600">
                          <a:solidFill>
                            <a:schemeClr val="tx1"/>
                          </a:solidFill>
                          <a:latin typeface="Calibri" charset="0"/>
                        </a:defRPr>
                      </a:lvl4pPr>
                      <a:lvl5pPr marL="1258888" algn="l">
                        <a:spcBef>
                          <a:spcPct val="20000"/>
                        </a:spcBef>
                        <a:defRPr sz="1600">
                          <a:solidFill>
                            <a:schemeClr val="tx1"/>
                          </a:solidFill>
                          <a:latin typeface="Calibri" charset="0"/>
                        </a:defRPr>
                      </a:lvl5pPr>
                      <a:lvl6pPr marL="1716088" fontAlgn="base">
                        <a:spcBef>
                          <a:spcPct val="20000"/>
                        </a:spcBef>
                        <a:spcAft>
                          <a:spcPct val="0"/>
                        </a:spcAft>
                        <a:defRPr sz="1600">
                          <a:solidFill>
                            <a:schemeClr val="tx1"/>
                          </a:solidFill>
                          <a:latin typeface="Calibri" charset="0"/>
                        </a:defRPr>
                      </a:lvl6pPr>
                      <a:lvl7pPr marL="2173288" fontAlgn="base">
                        <a:spcBef>
                          <a:spcPct val="20000"/>
                        </a:spcBef>
                        <a:spcAft>
                          <a:spcPct val="0"/>
                        </a:spcAft>
                        <a:defRPr sz="1600">
                          <a:solidFill>
                            <a:schemeClr val="tx1"/>
                          </a:solidFill>
                          <a:latin typeface="Calibri" charset="0"/>
                        </a:defRPr>
                      </a:lvl7pPr>
                      <a:lvl8pPr marL="2630488" fontAlgn="base">
                        <a:spcBef>
                          <a:spcPct val="20000"/>
                        </a:spcBef>
                        <a:spcAft>
                          <a:spcPct val="0"/>
                        </a:spcAft>
                        <a:defRPr sz="1600">
                          <a:solidFill>
                            <a:schemeClr val="tx1"/>
                          </a:solidFill>
                          <a:latin typeface="Calibri" charset="0"/>
                        </a:defRPr>
                      </a:lvl8pPr>
                      <a:lvl9pPr marL="3087688"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x-none" sz="2000" b="0" i="0" u="none" strike="noStrike" cap="none" normalizeH="0" baseline="0" dirty="0" smtClean="0">
                          <a:ln>
                            <a:noFill/>
                          </a:ln>
                          <a:solidFill>
                            <a:schemeClr val="tx1"/>
                          </a:solidFill>
                          <a:effectLst/>
                          <a:latin typeface="Calibri" charset="0"/>
                        </a:rPr>
                        <a:t>Exceeds expectations; often reflects additional work</a:t>
                      </a:r>
                      <a:endParaRPr kumimoji="0" lang="en-US" altLang="x-none" sz="2000" b="0" i="0" u="none" strike="noStrike" cap="none" normalizeH="0" baseline="0" dirty="0">
                        <a:ln>
                          <a:noFill/>
                        </a:ln>
                        <a:solidFill>
                          <a:schemeClr val="tx1"/>
                        </a:solidFill>
                        <a:effectLst/>
                        <a:latin typeface="Calibri"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52425">
                <a:tc>
                  <a:txBody>
                    <a:bodyPr/>
                    <a:lstStyle>
                      <a:lvl1pPr algn="l">
                        <a:spcBef>
                          <a:spcPct val="20000"/>
                        </a:spcBef>
                        <a:defRPr sz="2000">
                          <a:solidFill>
                            <a:schemeClr val="tx1"/>
                          </a:solidFill>
                          <a:latin typeface="Calibri" charset="0"/>
                        </a:defRPr>
                      </a:lvl1pPr>
                      <a:lvl2pPr marL="344488" algn="l">
                        <a:spcBef>
                          <a:spcPct val="20000"/>
                        </a:spcBef>
                        <a:defRPr sz="2000">
                          <a:solidFill>
                            <a:schemeClr val="tx1"/>
                          </a:solidFill>
                          <a:latin typeface="Calibri" charset="0"/>
                        </a:defRPr>
                      </a:lvl2pPr>
                      <a:lvl3pPr marL="685800" algn="l">
                        <a:spcBef>
                          <a:spcPct val="20000"/>
                        </a:spcBef>
                        <a:defRPr>
                          <a:solidFill>
                            <a:schemeClr val="tx1"/>
                          </a:solidFill>
                          <a:latin typeface="Calibri" charset="0"/>
                        </a:defRPr>
                      </a:lvl3pPr>
                      <a:lvl4pPr marL="969963" algn="l">
                        <a:spcBef>
                          <a:spcPct val="20000"/>
                        </a:spcBef>
                        <a:defRPr sz="1600">
                          <a:solidFill>
                            <a:schemeClr val="tx1"/>
                          </a:solidFill>
                          <a:latin typeface="Calibri" charset="0"/>
                        </a:defRPr>
                      </a:lvl4pPr>
                      <a:lvl5pPr marL="1258888" algn="l">
                        <a:spcBef>
                          <a:spcPct val="20000"/>
                        </a:spcBef>
                        <a:defRPr sz="1600">
                          <a:solidFill>
                            <a:schemeClr val="tx1"/>
                          </a:solidFill>
                          <a:latin typeface="Calibri" charset="0"/>
                        </a:defRPr>
                      </a:lvl5pPr>
                      <a:lvl6pPr marL="1716088" fontAlgn="base">
                        <a:spcBef>
                          <a:spcPct val="20000"/>
                        </a:spcBef>
                        <a:spcAft>
                          <a:spcPct val="0"/>
                        </a:spcAft>
                        <a:defRPr sz="1600">
                          <a:solidFill>
                            <a:schemeClr val="tx1"/>
                          </a:solidFill>
                          <a:latin typeface="Calibri" charset="0"/>
                        </a:defRPr>
                      </a:lvl6pPr>
                      <a:lvl7pPr marL="2173288" fontAlgn="base">
                        <a:spcBef>
                          <a:spcPct val="20000"/>
                        </a:spcBef>
                        <a:spcAft>
                          <a:spcPct val="0"/>
                        </a:spcAft>
                        <a:defRPr sz="1600">
                          <a:solidFill>
                            <a:schemeClr val="tx1"/>
                          </a:solidFill>
                          <a:latin typeface="Calibri" charset="0"/>
                        </a:defRPr>
                      </a:lvl7pPr>
                      <a:lvl8pPr marL="2630488" fontAlgn="base">
                        <a:spcBef>
                          <a:spcPct val="20000"/>
                        </a:spcBef>
                        <a:spcAft>
                          <a:spcPct val="0"/>
                        </a:spcAft>
                        <a:defRPr sz="1600">
                          <a:solidFill>
                            <a:schemeClr val="tx1"/>
                          </a:solidFill>
                          <a:latin typeface="Calibri" charset="0"/>
                        </a:defRPr>
                      </a:lvl8pPr>
                      <a:lvl9pPr marL="3087688"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x-none" sz="2000" b="1" i="0" u="none" strike="noStrike" cap="none" normalizeH="0" baseline="0" dirty="0" smtClean="0">
                          <a:ln>
                            <a:noFill/>
                          </a:ln>
                          <a:solidFill>
                            <a:schemeClr val="tx1"/>
                          </a:solidFill>
                          <a:effectLst/>
                          <a:latin typeface="Calibri" charset="0"/>
                          <a:sym typeface="Symbol" charset="2"/>
                        </a:rPr>
                        <a:t>√+</a:t>
                      </a:r>
                      <a:endParaRPr kumimoji="0" lang="en-US" altLang="x-none" sz="2000" b="1" i="0" u="none" strike="noStrike" cap="none" normalizeH="0" baseline="0" dirty="0">
                        <a:ln>
                          <a:noFill/>
                        </a:ln>
                        <a:solidFill>
                          <a:schemeClr val="tx1"/>
                        </a:solidFill>
                        <a:effectLst/>
                        <a:latin typeface="Calibri" charset="0"/>
                        <a:sym typeface="Symbol" charset="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Calibri" charset="0"/>
                        </a:defRPr>
                      </a:lvl1pPr>
                      <a:lvl2pPr marL="344488" algn="l">
                        <a:spcBef>
                          <a:spcPct val="20000"/>
                        </a:spcBef>
                        <a:defRPr sz="2000">
                          <a:solidFill>
                            <a:schemeClr val="tx1"/>
                          </a:solidFill>
                          <a:latin typeface="Calibri" charset="0"/>
                        </a:defRPr>
                      </a:lvl2pPr>
                      <a:lvl3pPr marL="685800" algn="l">
                        <a:spcBef>
                          <a:spcPct val="20000"/>
                        </a:spcBef>
                        <a:defRPr>
                          <a:solidFill>
                            <a:schemeClr val="tx1"/>
                          </a:solidFill>
                          <a:latin typeface="Calibri" charset="0"/>
                        </a:defRPr>
                      </a:lvl3pPr>
                      <a:lvl4pPr marL="969963" algn="l">
                        <a:spcBef>
                          <a:spcPct val="20000"/>
                        </a:spcBef>
                        <a:defRPr sz="1600">
                          <a:solidFill>
                            <a:schemeClr val="tx1"/>
                          </a:solidFill>
                          <a:latin typeface="Calibri" charset="0"/>
                        </a:defRPr>
                      </a:lvl4pPr>
                      <a:lvl5pPr marL="1258888" algn="l">
                        <a:spcBef>
                          <a:spcPct val="20000"/>
                        </a:spcBef>
                        <a:defRPr sz="1600">
                          <a:solidFill>
                            <a:schemeClr val="tx1"/>
                          </a:solidFill>
                          <a:latin typeface="Calibri" charset="0"/>
                        </a:defRPr>
                      </a:lvl5pPr>
                      <a:lvl6pPr marL="1716088" fontAlgn="base">
                        <a:spcBef>
                          <a:spcPct val="20000"/>
                        </a:spcBef>
                        <a:spcAft>
                          <a:spcPct val="0"/>
                        </a:spcAft>
                        <a:defRPr sz="1600">
                          <a:solidFill>
                            <a:schemeClr val="tx1"/>
                          </a:solidFill>
                          <a:latin typeface="Calibri" charset="0"/>
                        </a:defRPr>
                      </a:lvl6pPr>
                      <a:lvl7pPr marL="2173288" fontAlgn="base">
                        <a:spcBef>
                          <a:spcPct val="20000"/>
                        </a:spcBef>
                        <a:spcAft>
                          <a:spcPct val="0"/>
                        </a:spcAft>
                        <a:defRPr sz="1600">
                          <a:solidFill>
                            <a:schemeClr val="tx1"/>
                          </a:solidFill>
                          <a:latin typeface="Calibri" charset="0"/>
                        </a:defRPr>
                      </a:lvl7pPr>
                      <a:lvl8pPr marL="2630488" fontAlgn="base">
                        <a:spcBef>
                          <a:spcPct val="20000"/>
                        </a:spcBef>
                        <a:spcAft>
                          <a:spcPct val="0"/>
                        </a:spcAft>
                        <a:defRPr sz="1600">
                          <a:solidFill>
                            <a:schemeClr val="tx1"/>
                          </a:solidFill>
                          <a:latin typeface="Calibri" charset="0"/>
                        </a:defRPr>
                      </a:lvl8pPr>
                      <a:lvl9pPr marL="3087688"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x-none" sz="2000" b="0" i="0" u="none" strike="noStrike" cap="none" normalizeH="0" baseline="0" dirty="0" smtClean="0">
                          <a:ln>
                            <a:noFill/>
                          </a:ln>
                          <a:solidFill>
                            <a:schemeClr val="tx1"/>
                          </a:solidFill>
                          <a:effectLst/>
                          <a:latin typeface="Calibri" charset="0"/>
                        </a:rPr>
                        <a:t>Well done; satisfies all assignment requirements</a:t>
                      </a:r>
                      <a:endParaRPr kumimoji="0" lang="en-US" altLang="x-none" sz="2000" b="0" i="0" u="none" strike="noStrike" cap="none" normalizeH="0" baseline="0" dirty="0">
                        <a:ln>
                          <a:noFill/>
                        </a:ln>
                        <a:solidFill>
                          <a:schemeClr val="tx1"/>
                        </a:solidFill>
                        <a:effectLst/>
                        <a:latin typeface="Calibri"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52425">
                <a:tc>
                  <a:txBody>
                    <a:bodyPr/>
                    <a:lstStyle>
                      <a:lvl1pPr algn="l">
                        <a:spcBef>
                          <a:spcPct val="20000"/>
                        </a:spcBef>
                        <a:defRPr sz="2000">
                          <a:solidFill>
                            <a:schemeClr val="tx1"/>
                          </a:solidFill>
                          <a:latin typeface="Calibri" charset="0"/>
                        </a:defRPr>
                      </a:lvl1pPr>
                      <a:lvl2pPr marL="344488" algn="l">
                        <a:spcBef>
                          <a:spcPct val="20000"/>
                        </a:spcBef>
                        <a:defRPr sz="2000">
                          <a:solidFill>
                            <a:schemeClr val="tx1"/>
                          </a:solidFill>
                          <a:latin typeface="Calibri" charset="0"/>
                        </a:defRPr>
                      </a:lvl2pPr>
                      <a:lvl3pPr marL="685800" algn="l">
                        <a:spcBef>
                          <a:spcPct val="20000"/>
                        </a:spcBef>
                        <a:defRPr>
                          <a:solidFill>
                            <a:schemeClr val="tx1"/>
                          </a:solidFill>
                          <a:latin typeface="Calibri" charset="0"/>
                        </a:defRPr>
                      </a:lvl3pPr>
                      <a:lvl4pPr marL="969963" algn="l">
                        <a:spcBef>
                          <a:spcPct val="20000"/>
                        </a:spcBef>
                        <a:defRPr sz="1600">
                          <a:solidFill>
                            <a:schemeClr val="tx1"/>
                          </a:solidFill>
                          <a:latin typeface="Calibri" charset="0"/>
                        </a:defRPr>
                      </a:lvl4pPr>
                      <a:lvl5pPr marL="1258888" algn="l">
                        <a:spcBef>
                          <a:spcPct val="20000"/>
                        </a:spcBef>
                        <a:defRPr sz="1600">
                          <a:solidFill>
                            <a:schemeClr val="tx1"/>
                          </a:solidFill>
                          <a:latin typeface="Calibri" charset="0"/>
                        </a:defRPr>
                      </a:lvl5pPr>
                      <a:lvl6pPr marL="1716088" fontAlgn="base">
                        <a:spcBef>
                          <a:spcPct val="20000"/>
                        </a:spcBef>
                        <a:spcAft>
                          <a:spcPct val="0"/>
                        </a:spcAft>
                        <a:defRPr sz="1600">
                          <a:solidFill>
                            <a:schemeClr val="tx1"/>
                          </a:solidFill>
                          <a:latin typeface="Calibri" charset="0"/>
                        </a:defRPr>
                      </a:lvl6pPr>
                      <a:lvl7pPr marL="2173288" fontAlgn="base">
                        <a:spcBef>
                          <a:spcPct val="20000"/>
                        </a:spcBef>
                        <a:spcAft>
                          <a:spcPct val="0"/>
                        </a:spcAft>
                        <a:defRPr sz="1600">
                          <a:solidFill>
                            <a:schemeClr val="tx1"/>
                          </a:solidFill>
                          <a:latin typeface="Calibri" charset="0"/>
                        </a:defRPr>
                      </a:lvl7pPr>
                      <a:lvl8pPr marL="2630488" fontAlgn="base">
                        <a:spcBef>
                          <a:spcPct val="20000"/>
                        </a:spcBef>
                        <a:spcAft>
                          <a:spcPct val="0"/>
                        </a:spcAft>
                        <a:defRPr sz="1600">
                          <a:solidFill>
                            <a:schemeClr val="tx1"/>
                          </a:solidFill>
                          <a:latin typeface="Calibri" charset="0"/>
                        </a:defRPr>
                      </a:lvl8pPr>
                      <a:lvl9pPr marL="3087688"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x-none" sz="2000" b="1" i="0" u="none" strike="noStrike" cap="none" normalizeH="0" baseline="0">
                          <a:ln>
                            <a:noFill/>
                          </a:ln>
                          <a:solidFill>
                            <a:schemeClr val="tx1"/>
                          </a:solidFill>
                          <a:effectLst/>
                          <a:latin typeface="Calibri" charset="0"/>
                          <a:sym typeface="Symbol" charset="2"/>
                        </a:rPr>
                        <a: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Calibri" charset="0"/>
                        </a:defRPr>
                      </a:lvl1pPr>
                      <a:lvl2pPr marL="344488" algn="l">
                        <a:spcBef>
                          <a:spcPct val="20000"/>
                        </a:spcBef>
                        <a:defRPr sz="2000">
                          <a:solidFill>
                            <a:schemeClr val="tx1"/>
                          </a:solidFill>
                          <a:latin typeface="Calibri" charset="0"/>
                        </a:defRPr>
                      </a:lvl2pPr>
                      <a:lvl3pPr marL="685800" algn="l">
                        <a:spcBef>
                          <a:spcPct val="20000"/>
                        </a:spcBef>
                        <a:defRPr>
                          <a:solidFill>
                            <a:schemeClr val="tx1"/>
                          </a:solidFill>
                          <a:latin typeface="Calibri" charset="0"/>
                        </a:defRPr>
                      </a:lvl3pPr>
                      <a:lvl4pPr marL="969963" algn="l">
                        <a:spcBef>
                          <a:spcPct val="20000"/>
                        </a:spcBef>
                        <a:defRPr sz="1600">
                          <a:solidFill>
                            <a:schemeClr val="tx1"/>
                          </a:solidFill>
                          <a:latin typeface="Calibri" charset="0"/>
                        </a:defRPr>
                      </a:lvl4pPr>
                      <a:lvl5pPr marL="1258888" algn="l">
                        <a:spcBef>
                          <a:spcPct val="20000"/>
                        </a:spcBef>
                        <a:defRPr sz="1600">
                          <a:solidFill>
                            <a:schemeClr val="tx1"/>
                          </a:solidFill>
                          <a:latin typeface="Calibri" charset="0"/>
                        </a:defRPr>
                      </a:lvl5pPr>
                      <a:lvl6pPr marL="1716088" fontAlgn="base">
                        <a:spcBef>
                          <a:spcPct val="20000"/>
                        </a:spcBef>
                        <a:spcAft>
                          <a:spcPct val="0"/>
                        </a:spcAft>
                        <a:defRPr sz="1600">
                          <a:solidFill>
                            <a:schemeClr val="tx1"/>
                          </a:solidFill>
                          <a:latin typeface="Calibri" charset="0"/>
                        </a:defRPr>
                      </a:lvl6pPr>
                      <a:lvl7pPr marL="2173288" fontAlgn="base">
                        <a:spcBef>
                          <a:spcPct val="20000"/>
                        </a:spcBef>
                        <a:spcAft>
                          <a:spcPct val="0"/>
                        </a:spcAft>
                        <a:defRPr sz="1600">
                          <a:solidFill>
                            <a:schemeClr val="tx1"/>
                          </a:solidFill>
                          <a:latin typeface="Calibri" charset="0"/>
                        </a:defRPr>
                      </a:lvl7pPr>
                      <a:lvl8pPr marL="2630488" fontAlgn="base">
                        <a:spcBef>
                          <a:spcPct val="20000"/>
                        </a:spcBef>
                        <a:spcAft>
                          <a:spcPct val="0"/>
                        </a:spcAft>
                        <a:defRPr sz="1600">
                          <a:solidFill>
                            <a:schemeClr val="tx1"/>
                          </a:solidFill>
                          <a:latin typeface="Calibri" charset="0"/>
                        </a:defRPr>
                      </a:lvl8pPr>
                      <a:lvl9pPr marL="3087688"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defRPr/>
                      </a:pPr>
                      <a:r>
                        <a:rPr kumimoji="0" lang="en-US" altLang="x-none" sz="2000" b="0" i="0" u="none" strike="noStrike" cap="none" normalizeH="0" baseline="0" dirty="0" smtClean="0">
                          <a:ln>
                            <a:noFill/>
                          </a:ln>
                          <a:solidFill>
                            <a:schemeClr val="tx1"/>
                          </a:solidFill>
                          <a:effectLst/>
                          <a:latin typeface="Calibri" charset="0"/>
                        </a:rPr>
                        <a:t>satisfactory; meets requirements, maybe a few issues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49250">
                <a:tc>
                  <a:txBody>
                    <a:bodyPr/>
                    <a:lstStyle>
                      <a:lvl1pPr algn="l">
                        <a:spcBef>
                          <a:spcPct val="20000"/>
                        </a:spcBef>
                        <a:defRPr sz="2000">
                          <a:solidFill>
                            <a:schemeClr val="tx1"/>
                          </a:solidFill>
                          <a:latin typeface="Calibri" charset="0"/>
                        </a:defRPr>
                      </a:lvl1pPr>
                      <a:lvl2pPr marL="344488" algn="l">
                        <a:spcBef>
                          <a:spcPct val="20000"/>
                        </a:spcBef>
                        <a:defRPr sz="2000">
                          <a:solidFill>
                            <a:schemeClr val="tx1"/>
                          </a:solidFill>
                          <a:latin typeface="Calibri" charset="0"/>
                        </a:defRPr>
                      </a:lvl2pPr>
                      <a:lvl3pPr marL="685800" algn="l">
                        <a:spcBef>
                          <a:spcPct val="20000"/>
                        </a:spcBef>
                        <a:defRPr>
                          <a:solidFill>
                            <a:schemeClr val="tx1"/>
                          </a:solidFill>
                          <a:latin typeface="Calibri" charset="0"/>
                        </a:defRPr>
                      </a:lvl3pPr>
                      <a:lvl4pPr marL="969963" algn="l">
                        <a:spcBef>
                          <a:spcPct val="20000"/>
                        </a:spcBef>
                        <a:defRPr sz="1600">
                          <a:solidFill>
                            <a:schemeClr val="tx1"/>
                          </a:solidFill>
                          <a:latin typeface="Calibri" charset="0"/>
                        </a:defRPr>
                      </a:lvl4pPr>
                      <a:lvl5pPr marL="1258888" algn="l">
                        <a:spcBef>
                          <a:spcPct val="20000"/>
                        </a:spcBef>
                        <a:defRPr sz="1600">
                          <a:solidFill>
                            <a:schemeClr val="tx1"/>
                          </a:solidFill>
                          <a:latin typeface="Calibri" charset="0"/>
                        </a:defRPr>
                      </a:lvl5pPr>
                      <a:lvl6pPr marL="1716088" fontAlgn="base">
                        <a:spcBef>
                          <a:spcPct val="20000"/>
                        </a:spcBef>
                        <a:spcAft>
                          <a:spcPct val="0"/>
                        </a:spcAft>
                        <a:defRPr sz="1600">
                          <a:solidFill>
                            <a:schemeClr val="tx1"/>
                          </a:solidFill>
                          <a:latin typeface="Calibri" charset="0"/>
                        </a:defRPr>
                      </a:lvl6pPr>
                      <a:lvl7pPr marL="2173288" fontAlgn="base">
                        <a:spcBef>
                          <a:spcPct val="20000"/>
                        </a:spcBef>
                        <a:spcAft>
                          <a:spcPct val="0"/>
                        </a:spcAft>
                        <a:defRPr sz="1600">
                          <a:solidFill>
                            <a:schemeClr val="tx1"/>
                          </a:solidFill>
                          <a:latin typeface="Calibri" charset="0"/>
                        </a:defRPr>
                      </a:lvl7pPr>
                      <a:lvl8pPr marL="2630488" fontAlgn="base">
                        <a:spcBef>
                          <a:spcPct val="20000"/>
                        </a:spcBef>
                        <a:spcAft>
                          <a:spcPct val="0"/>
                        </a:spcAft>
                        <a:defRPr sz="1600">
                          <a:solidFill>
                            <a:schemeClr val="tx1"/>
                          </a:solidFill>
                          <a:latin typeface="Calibri" charset="0"/>
                        </a:defRPr>
                      </a:lvl8pPr>
                      <a:lvl9pPr marL="3087688"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x-none" sz="2000" b="1" i="0" u="none" strike="noStrike" cap="none" normalizeH="0" baseline="0" dirty="0" smtClean="0">
                          <a:ln>
                            <a:noFill/>
                          </a:ln>
                          <a:solidFill>
                            <a:schemeClr val="tx1"/>
                          </a:solidFill>
                          <a:effectLst/>
                          <a:latin typeface="Calibri" charset="0"/>
                          <a:sym typeface="Symbol" charset="2"/>
                        </a:rPr>
                        <a:t>√-</a:t>
                      </a:r>
                      <a:endParaRPr kumimoji="0" lang="en-US" altLang="x-none" sz="2000" b="1" i="0" u="none" strike="noStrike" cap="none" normalizeH="0" baseline="0" dirty="0">
                        <a:ln>
                          <a:noFill/>
                        </a:ln>
                        <a:solidFill>
                          <a:schemeClr val="tx1"/>
                        </a:solidFill>
                        <a:effectLst/>
                        <a:latin typeface="Calibri" charset="0"/>
                        <a:sym typeface="Symbol" charset="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Calibri" charset="0"/>
                        </a:defRPr>
                      </a:lvl1pPr>
                      <a:lvl2pPr marL="344488" algn="l">
                        <a:spcBef>
                          <a:spcPct val="20000"/>
                        </a:spcBef>
                        <a:defRPr sz="2000">
                          <a:solidFill>
                            <a:schemeClr val="tx1"/>
                          </a:solidFill>
                          <a:latin typeface="Calibri" charset="0"/>
                        </a:defRPr>
                      </a:lvl2pPr>
                      <a:lvl3pPr marL="685800" algn="l">
                        <a:spcBef>
                          <a:spcPct val="20000"/>
                        </a:spcBef>
                        <a:defRPr>
                          <a:solidFill>
                            <a:schemeClr val="tx1"/>
                          </a:solidFill>
                          <a:latin typeface="Calibri" charset="0"/>
                        </a:defRPr>
                      </a:lvl3pPr>
                      <a:lvl4pPr marL="969963" algn="l">
                        <a:spcBef>
                          <a:spcPct val="20000"/>
                        </a:spcBef>
                        <a:defRPr sz="1600">
                          <a:solidFill>
                            <a:schemeClr val="tx1"/>
                          </a:solidFill>
                          <a:latin typeface="Calibri" charset="0"/>
                        </a:defRPr>
                      </a:lvl4pPr>
                      <a:lvl5pPr marL="1258888" algn="l">
                        <a:spcBef>
                          <a:spcPct val="20000"/>
                        </a:spcBef>
                        <a:defRPr sz="1600">
                          <a:solidFill>
                            <a:schemeClr val="tx1"/>
                          </a:solidFill>
                          <a:latin typeface="Calibri" charset="0"/>
                        </a:defRPr>
                      </a:lvl5pPr>
                      <a:lvl6pPr marL="1716088" fontAlgn="base">
                        <a:spcBef>
                          <a:spcPct val="20000"/>
                        </a:spcBef>
                        <a:spcAft>
                          <a:spcPct val="0"/>
                        </a:spcAft>
                        <a:defRPr sz="1600">
                          <a:solidFill>
                            <a:schemeClr val="tx1"/>
                          </a:solidFill>
                          <a:latin typeface="Calibri" charset="0"/>
                        </a:defRPr>
                      </a:lvl6pPr>
                      <a:lvl7pPr marL="2173288" fontAlgn="base">
                        <a:spcBef>
                          <a:spcPct val="20000"/>
                        </a:spcBef>
                        <a:spcAft>
                          <a:spcPct val="0"/>
                        </a:spcAft>
                        <a:defRPr sz="1600">
                          <a:solidFill>
                            <a:schemeClr val="tx1"/>
                          </a:solidFill>
                          <a:latin typeface="Calibri" charset="0"/>
                        </a:defRPr>
                      </a:lvl7pPr>
                      <a:lvl8pPr marL="2630488" fontAlgn="base">
                        <a:spcBef>
                          <a:spcPct val="20000"/>
                        </a:spcBef>
                        <a:spcAft>
                          <a:spcPct val="0"/>
                        </a:spcAft>
                        <a:defRPr sz="1600">
                          <a:solidFill>
                            <a:schemeClr val="tx1"/>
                          </a:solidFill>
                          <a:latin typeface="Calibri" charset="0"/>
                        </a:defRPr>
                      </a:lvl8pPr>
                      <a:lvl9pPr marL="3087688"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x-none" sz="2000" b="0" i="0" u="none" strike="noStrike" cap="none" normalizeH="0" baseline="0" dirty="0" smtClean="0">
                          <a:ln>
                            <a:noFill/>
                          </a:ln>
                          <a:solidFill>
                            <a:schemeClr val="tx1"/>
                          </a:solidFill>
                          <a:effectLst/>
                          <a:latin typeface="Calibri" charset="0"/>
                        </a:rPr>
                        <a:t>Problems serious enough to fall short of assignment requirements</a:t>
                      </a:r>
                      <a:endParaRPr kumimoji="0" lang="en-US" altLang="x-none" sz="2000" b="0" i="0" u="none" strike="noStrike" cap="none" normalizeH="0" baseline="0" dirty="0">
                        <a:ln>
                          <a:noFill/>
                        </a:ln>
                        <a:solidFill>
                          <a:schemeClr val="tx1"/>
                        </a:solidFill>
                        <a:effectLst/>
                        <a:latin typeface="Calibri"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52425">
                <a:tc>
                  <a:txBody>
                    <a:bodyPr/>
                    <a:lstStyle>
                      <a:lvl1pPr algn="l">
                        <a:spcBef>
                          <a:spcPct val="20000"/>
                        </a:spcBef>
                        <a:defRPr sz="2000">
                          <a:solidFill>
                            <a:schemeClr val="tx1"/>
                          </a:solidFill>
                          <a:latin typeface="Calibri" charset="0"/>
                        </a:defRPr>
                      </a:lvl1pPr>
                      <a:lvl2pPr marL="344488" algn="l">
                        <a:spcBef>
                          <a:spcPct val="20000"/>
                        </a:spcBef>
                        <a:defRPr sz="2000">
                          <a:solidFill>
                            <a:schemeClr val="tx1"/>
                          </a:solidFill>
                          <a:latin typeface="Calibri" charset="0"/>
                        </a:defRPr>
                      </a:lvl2pPr>
                      <a:lvl3pPr marL="685800" algn="l">
                        <a:spcBef>
                          <a:spcPct val="20000"/>
                        </a:spcBef>
                        <a:defRPr>
                          <a:solidFill>
                            <a:schemeClr val="tx1"/>
                          </a:solidFill>
                          <a:latin typeface="Calibri" charset="0"/>
                        </a:defRPr>
                      </a:lvl3pPr>
                      <a:lvl4pPr marL="969963" algn="l">
                        <a:spcBef>
                          <a:spcPct val="20000"/>
                        </a:spcBef>
                        <a:defRPr sz="1600">
                          <a:solidFill>
                            <a:schemeClr val="tx1"/>
                          </a:solidFill>
                          <a:latin typeface="Calibri" charset="0"/>
                        </a:defRPr>
                      </a:lvl4pPr>
                      <a:lvl5pPr marL="1258888" algn="l">
                        <a:spcBef>
                          <a:spcPct val="20000"/>
                        </a:spcBef>
                        <a:defRPr sz="1600">
                          <a:solidFill>
                            <a:schemeClr val="tx1"/>
                          </a:solidFill>
                          <a:latin typeface="Calibri" charset="0"/>
                        </a:defRPr>
                      </a:lvl5pPr>
                      <a:lvl6pPr marL="1716088" fontAlgn="base">
                        <a:spcBef>
                          <a:spcPct val="20000"/>
                        </a:spcBef>
                        <a:spcAft>
                          <a:spcPct val="0"/>
                        </a:spcAft>
                        <a:defRPr sz="1600">
                          <a:solidFill>
                            <a:schemeClr val="tx1"/>
                          </a:solidFill>
                          <a:latin typeface="Calibri" charset="0"/>
                        </a:defRPr>
                      </a:lvl6pPr>
                      <a:lvl7pPr marL="2173288" fontAlgn="base">
                        <a:spcBef>
                          <a:spcPct val="20000"/>
                        </a:spcBef>
                        <a:spcAft>
                          <a:spcPct val="0"/>
                        </a:spcAft>
                        <a:defRPr sz="1600">
                          <a:solidFill>
                            <a:schemeClr val="tx1"/>
                          </a:solidFill>
                          <a:latin typeface="Calibri" charset="0"/>
                        </a:defRPr>
                      </a:lvl7pPr>
                      <a:lvl8pPr marL="2630488" fontAlgn="base">
                        <a:spcBef>
                          <a:spcPct val="20000"/>
                        </a:spcBef>
                        <a:spcAft>
                          <a:spcPct val="0"/>
                        </a:spcAft>
                        <a:defRPr sz="1600">
                          <a:solidFill>
                            <a:schemeClr val="tx1"/>
                          </a:solidFill>
                          <a:latin typeface="Calibri" charset="0"/>
                        </a:defRPr>
                      </a:lvl8pPr>
                      <a:lvl9pPr marL="3087688"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x-none" sz="2000" b="0" i="0" u="none" strike="noStrike" cap="none" normalizeH="0" baseline="0" dirty="0" smtClean="0">
                          <a:ln>
                            <a:noFill/>
                          </a:ln>
                          <a:solidFill>
                            <a:schemeClr val="tx1"/>
                          </a:solidFill>
                          <a:effectLst/>
                          <a:latin typeface="Calibri" charset="0"/>
                          <a:sym typeface="Symbol" charset="2"/>
                        </a:rPr>
                        <a:t>-</a:t>
                      </a:r>
                      <a:endParaRPr kumimoji="0" lang="en-US" altLang="x-none" sz="2000" b="0" i="0" u="none" strike="noStrike" cap="none" normalizeH="0" baseline="0" dirty="0">
                        <a:ln>
                          <a:noFill/>
                        </a:ln>
                        <a:solidFill>
                          <a:schemeClr val="tx1"/>
                        </a:solidFill>
                        <a:effectLst/>
                        <a:latin typeface="Calibri" charset="0"/>
                        <a:sym typeface="Symbol" charset="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Calibri" charset="0"/>
                        </a:defRPr>
                      </a:lvl1pPr>
                      <a:lvl2pPr marL="344488" algn="l">
                        <a:spcBef>
                          <a:spcPct val="20000"/>
                        </a:spcBef>
                        <a:defRPr sz="2000">
                          <a:solidFill>
                            <a:schemeClr val="tx1"/>
                          </a:solidFill>
                          <a:latin typeface="Calibri" charset="0"/>
                        </a:defRPr>
                      </a:lvl2pPr>
                      <a:lvl3pPr marL="685800" algn="l">
                        <a:spcBef>
                          <a:spcPct val="20000"/>
                        </a:spcBef>
                        <a:defRPr>
                          <a:solidFill>
                            <a:schemeClr val="tx1"/>
                          </a:solidFill>
                          <a:latin typeface="Calibri" charset="0"/>
                        </a:defRPr>
                      </a:lvl3pPr>
                      <a:lvl4pPr marL="969963" algn="l">
                        <a:spcBef>
                          <a:spcPct val="20000"/>
                        </a:spcBef>
                        <a:defRPr sz="1600">
                          <a:solidFill>
                            <a:schemeClr val="tx1"/>
                          </a:solidFill>
                          <a:latin typeface="Calibri" charset="0"/>
                        </a:defRPr>
                      </a:lvl4pPr>
                      <a:lvl5pPr marL="1258888" algn="l">
                        <a:spcBef>
                          <a:spcPct val="20000"/>
                        </a:spcBef>
                        <a:defRPr sz="1600">
                          <a:solidFill>
                            <a:schemeClr val="tx1"/>
                          </a:solidFill>
                          <a:latin typeface="Calibri" charset="0"/>
                        </a:defRPr>
                      </a:lvl5pPr>
                      <a:lvl6pPr marL="1716088" fontAlgn="base">
                        <a:spcBef>
                          <a:spcPct val="20000"/>
                        </a:spcBef>
                        <a:spcAft>
                          <a:spcPct val="0"/>
                        </a:spcAft>
                        <a:defRPr sz="1600">
                          <a:solidFill>
                            <a:schemeClr val="tx1"/>
                          </a:solidFill>
                          <a:latin typeface="Calibri" charset="0"/>
                        </a:defRPr>
                      </a:lvl6pPr>
                      <a:lvl7pPr marL="2173288" fontAlgn="base">
                        <a:spcBef>
                          <a:spcPct val="20000"/>
                        </a:spcBef>
                        <a:spcAft>
                          <a:spcPct val="0"/>
                        </a:spcAft>
                        <a:defRPr sz="1600">
                          <a:solidFill>
                            <a:schemeClr val="tx1"/>
                          </a:solidFill>
                          <a:latin typeface="Calibri" charset="0"/>
                        </a:defRPr>
                      </a:lvl7pPr>
                      <a:lvl8pPr marL="2630488" fontAlgn="base">
                        <a:spcBef>
                          <a:spcPct val="20000"/>
                        </a:spcBef>
                        <a:spcAft>
                          <a:spcPct val="0"/>
                        </a:spcAft>
                        <a:defRPr sz="1600">
                          <a:solidFill>
                            <a:schemeClr val="tx1"/>
                          </a:solidFill>
                          <a:latin typeface="Calibri" charset="0"/>
                        </a:defRPr>
                      </a:lvl8pPr>
                      <a:lvl9pPr marL="3087688"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x-none" sz="2000" b="0" i="0" u="none" strike="noStrike" cap="none" normalizeH="0" baseline="0" dirty="0" smtClean="0">
                          <a:ln>
                            <a:noFill/>
                          </a:ln>
                          <a:solidFill>
                            <a:schemeClr val="tx1"/>
                          </a:solidFill>
                          <a:effectLst/>
                          <a:latin typeface="Calibri" charset="0"/>
                        </a:rPr>
                        <a:t>Extremely serious problems, a little effort and understanding</a:t>
                      </a:r>
                      <a:endParaRPr kumimoji="0" lang="en-US" altLang="x-none" sz="2000" b="0" i="0" u="none" strike="noStrike" cap="none" normalizeH="0" baseline="0" dirty="0">
                        <a:ln>
                          <a:noFill/>
                        </a:ln>
                        <a:solidFill>
                          <a:schemeClr val="tx1"/>
                        </a:solidFill>
                        <a:effectLst/>
                        <a:latin typeface="Calibri"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5242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x-none" sz="2000" b="0" i="0" u="none" strike="noStrike" cap="none" normalizeH="0" baseline="0" dirty="0">
                        <a:ln>
                          <a:noFill/>
                        </a:ln>
                        <a:solidFill>
                          <a:schemeClr val="tx1"/>
                        </a:solidFill>
                        <a:effectLst/>
                        <a:latin typeface="Calibri" charset="0"/>
                        <a:sym typeface="Symbol" charset="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x-none" sz="2000" b="0" i="1" u="none" strike="noStrike" cap="none" normalizeH="0" baseline="0" dirty="0">
                        <a:ln>
                          <a:noFill/>
                        </a:ln>
                        <a:solidFill>
                          <a:schemeClr val="tx1"/>
                        </a:solidFill>
                        <a:effectLst/>
                        <a:latin typeface="Calibri"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5242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x-none" sz="2000" b="0" i="0" u="none" strike="noStrike" cap="none" normalizeH="0" baseline="0" dirty="0">
                        <a:ln>
                          <a:noFill/>
                        </a:ln>
                        <a:solidFill>
                          <a:schemeClr val="tx1"/>
                        </a:solidFill>
                        <a:effectLst/>
                        <a:latin typeface="Calibri" charset="0"/>
                        <a:sym typeface="Symbol" charset="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x-none" sz="2000" b="0" i="1" u="none" strike="noStrike" cap="none" normalizeH="0" baseline="0" dirty="0">
                        <a:ln>
                          <a:noFill/>
                        </a:ln>
                        <a:solidFill>
                          <a:schemeClr val="tx1"/>
                        </a:solidFill>
                        <a:effectLst/>
                        <a:latin typeface="Calibri"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66764826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62" name="Rectangle 2"/>
          <p:cNvSpPr>
            <a:spLocks noGrp="1" noChangeArrowheads="1"/>
          </p:cNvSpPr>
          <p:nvPr>
            <p:ph type="title"/>
          </p:nvPr>
        </p:nvSpPr>
        <p:spPr/>
        <p:txBody>
          <a:bodyPr/>
          <a:lstStyle/>
          <a:p>
            <a:r>
              <a:rPr lang="en-US" altLang="x-none" dirty="0" smtClean="0"/>
              <a:t>The Bucket System</a:t>
            </a:r>
            <a:endParaRPr lang="en-US" altLang="x-none" dirty="0"/>
          </a:p>
        </p:txBody>
      </p:sp>
      <p:graphicFrame>
        <p:nvGraphicFramePr>
          <p:cNvPr id="4" name="Group 4"/>
          <p:cNvGraphicFramePr>
            <a:graphicFrameLocks noGrp="1"/>
          </p:cNvGraphicFramePr>
          <p:nvPr>
            <p:extLst>
              <p:ext uri="{D42A27DB-BD31-4B8C-83A1-F6EECF244321}">
                <p14:modId xmlns:p14="http://schemas.microsoft.com/office/powerpoint/2010/main" val="1514881551"/>
              </p:ext>
            </p:extLst>
          </p:nvPr>
        </p:nvGraphicFramePr>
        <p:xfrm>
          <a:off x="304800" y="1524000"/>
          <a:ext cx="8534400" cy="3169920"/>
        </p:xfrm>
        <a:graphic>
          <a:graphicData uri="http://schemas.openxmlformats.org/drawingml/2006/table">
            <a:tbl>
              <a:tblPr/>
              <a:tblGrid>
                <a:gridCol w="1492816"/>
                <a:gridCol w="7041584"/>
              </a:tblGrid>
              <a:tr h="3492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x-none" sz="2000" b="0" i="0" u="none" strike="noStrike" cap="none" normalizeH="0" baseline="0" dirty="0" smtClean="0">
                          <a:ln>
                            <a:noFill/>
                          </a:ln>
                          <a:solidFill>
                            <a:schemeClr val="tx1"/>
                          </a:solidFill>
                          <a:effectLst/>
                          <a:latin typeface="Calibri" charset="0"/>
                          <a:sym typeface="Symbol" charset="2"/>
                        </a:rPr>
                        <a:t>++</a:t>
                      </a:r>
                      <a:endParaRPr kumimoji="0" lang="en-US" altLang="x-none" sz="2000" b="0" i="0" u="none" strike="noStrike" cap="none" normalizeH="0" baseline="0" dirty="0">
                        <a:ln>
                          <a:noFill/>
                        </a:ln>
                        <a:solidFill>
                          <a:schemeClr val="tx1"/>
                        </a:solidFill>
                        <a:effectLst/>
                        <a:latin typeface="Calibri" charset="0"/>
                        <a:sym typeface="Symbol" charset="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x-none" sz="2000" b="0" i="0" u="none" strike="noStrike" cap="none" normalizeH="0" baseline="0" dirty="0" smtClean="0">
                          <a:ln>
                            <a:noFill/>
                          </a:ln>
                          <a:solidFill>
                            <a:schemeClr val="tx1"/>
                          </a:solidFill>
                          <a:effectLst/>
                          <a:latin typeface="Calibri" charset="0"/>
                        </a:rPr>
                        <a:t>Absolutely fantastic submission (</a:t>
                      </a:r>
                      <a:r>
                        <a:rPr kumimoji="0" lang="en-US" altLang="x-none" sz="2000" b="0" i="1" u="none" strike="noStrike" cap="none" normalizeH="0" baseline="0" dirty="0" smtClean="0">
                          <a:ln>
                            <a:noFill/>
                          </a:ln>
                          <a:solidFill>
                            <a:schemeClr val="tx1"/>
                          </a:solidFill>
                          <a:effectLst/>
                          <a:latin typeface="Calibri" charset="0"/>
                        </a:rPr>
                        <a:t>very rare)</a:t>
                      </a:r>
                      <a:endParaRPr kumimoji="0" lang="en-US" altLang="x-none" sz="2000" b="0" i="0" u="none" strike="noStrike" cap="none" normalizeH="0" baseline="0" dirty="0">
                        <a:ln>
                          <a:noFill/>
                        </a:ln>
                        <a:solidFill>
                          <a:schemeClr val="tx1"/>
                        </a:solidFill>
                        <a:effectLst/>
                        <a:latin typeface="Calibri"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49250">
                <a:tc>
                  <a:txBody>
                    <a:bodyPr/>
                    <a:lstStyle>
                      <a:lvl1pPr algn="l">
                        <a:spcBef>
                          <a:spcPct val="20000"/>
                        </a:spcBef>
                        <a:defRPr sz="2000">
                          <a:solidFill>
                            <a:schemeClr val="tx1"/>
                          </a:solidFill>
                          <a:latin typeface="Calibri" charset="0"/>
                        </a:defRPr>
                      </a:lvl1pPr>
                      <a:lvl2pPr marL="344488" algn="l">
                        <a:spcBef>
                          <a:spcPct val="20000"/>
                        </a:spcBef>
                        <a:defRPr sz="2000">
                          <a:solidFill>
                            <a:schemeClr val="tx1"/>
                          </a:solidFill>
                          <a:latin typeface="Calibri" charset="0"/>
                        </a:defRPr>
                      </a:lvl2pPr>
                      <a:lvl3pPr marL="685800" algn="l">
                        <a:spcBef>
                          <a:spcPct val="20000"/>
                        </a:spcBef>
                        <a:defRPr>
                          <a:solidFill>
                            <a:schemeClr val="tx1"/>
                          </a:solidFill>
                          <a:latin typeface="Calibri" charset="0"/>
                        </a:defRPr>
                      </a:lvl3pPr>
                      <a:lvl4pPr marL="969963" algn="l">
                        <a:spcBef>
                          <a:spcPct val="20000"/>
                        </a:spcBef>
                        <a:defRPr sz="1600">
                          <a:solidFill>
                            <a:schemeClr val="tx1"/>
                          </a:solidFill>
                          <a:latin typeface="Calibri" charset="0"/>
                        </a:defRPr>
                      </a:lvl4pPr>
                      <a:lvl5pPr marL="1258888" algn="l">
                        <a:spcBef>
                          <a:spcPct val="20000"/>
                        </a:spcBef>
                        <a:defRPr sz="1600">
                          <a:solidFill>
                            <a:schemeClr val="tx1"/>
                          </a:solidFill>
                          <a:latin typeface="Calibri" charset="0"/>
                        </a:defRPr>
                      </a:lvl5pPr>
                      <a:lvl6pPr marL="1716088" fontAlgn="base">
                        <a:spcBef>
                          <a:spcPct val="20000"/>
                        </a:spcBef>
                        <a:spcAft>
                          <a:spcPct val="0"/>
                        </a:spcAft>
                        <a:defRPr sz="1600">
                          <a:solidFill>
                            <a:schemeClr val="tx1"/>
                          </a:solidFill>
                          <a:latin typeface="Calibri" charset="0"/>
                        </a:defRPr>
                      </a:lvl6pPr>
                      <a:lvl7pPr marL="2173288" fontAlgn="base">
                        <a:spcBef>
                          <a:spcPct val="20000"/>
                        </a:spcBef>
                        <a:spcAft>
                          <a:spcPct val="0"/>
                        </a:spcAft>
                        <a:defRPr sz="1600">
                          <a:solidFill>
                            <a:schemeClr val="tx1"/>
                          </a:solidFill>
                          <a:latin typeface="Calibri" charset="0"/>
                        </a:defRPr>
                      </a:lvl7pPr>
                      <a:lvl8pPr marL="2630488" fontAlgn="base">
                        <a:spcBef>
                          <a:spcPct val="20000"/>
                        </a:spcBef>
                        <a:spcAft>
                          <a:spcPct val="0"/>
                        </a:spcAft>
                        <a:defRPr sz="1600">
                          <a:solidFill>
                            <a:schemeClr val="tx1"/>
                          </a:solidFill>
                          <a:latin typeface="Calibri" charset="0"/>
                        </a:defRPr>
                      </a:lvl8pPr>
                      <a:lvl9pPr marL="3087688"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x-none" sz="2000" b="0" i="0" u="none" strike="noStrike" cap="none" normalizeH="0" baseline="0" dirty="0" smtClean="0">
                          <a:ln>
                            <a:noFill/>
                          </a:ln>
                          <a:solidFill>
                            <a:schemeClr val="tx1"/>
                          </a:solidFill>
                          <a:effectLst/>
                          <a:latin typeface="Calibri" charset="0"/>
                          <a:sym typeface="Symbol" charset="2"/>
                        </a:rPr>
                        <a:t>+</a:t>
                      </a:r>
                      <a:endParaRPr kumimoji="0" lang="en-US" altLang="x-none" sz="2000" b="0" i="0" u="none" strike="noStrike" cap="none" normalizeH="0" baseline="0" dirty="0">
                        <a:ln>
                          <a:noFill/>
                        </a:ln>
                        <a:solidFill>
                          <a:schemeClr val="tx1"/>
                        </a:solidFill>
                        <a:effectLst/>
                        <a:latin typeface="Calibri" charset="0"/>
                        <a:sym typeface="Symbol" charset="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Calibri" charset="0"/>
                        </a:defRPr>
                      </a:lvl1pPr>
                      <a:lvl2pPr marL="344488" algn="l">
                        <a:spcBef>
                          <a:spcPct val="20000"/>
                        </a:spcBef>
                        <a:defRPr sz="2000">
                          <a:solidFill>
                            <a:schemeClr val="tx1"/>
                          </a:solidFill>
                          <a:latin typeface="Calibri" charset="0"/>
                        </a:defRPr>
                      </a:lvl2pPr>
                      <a:lvl3pPr marL="685800" algn="l">
                        <a:spcBef>
                          <a:spcPct val="20000"/>
                        </a:spcBef>
                        <a:defRPr>
                          <a:solidFill>
                            <a:schemeClr val="tx1"/>
                          </a:solidFill>
                          <a:latin typeface="Calibri" charset="0"/>
                        </a:defRPr>
                      </a:lvl3pPr>
                      <a:lvl4pPr marL="969963" algn="l">
                        <a:spcBef>
                          <a:spcPct val="20000"/>
                        </a:spcBef>
                        <a:defRPr sz="1600">
                          <a:solidFill>
                            <a:schemeClr val="tx1"/>
                          </a:solidFill>
                          <a:latin typeface="Calibri" charset="0"/>
                        </a:defRPr>
                      </a:lvl4pPr>
                      <a:lvl5pPr marL="1258888" algn="l">
                        <a:spcBef>
                          <a:spcPct val="20000"/>
                        </a:spcBef>
                        <a:defRPr sz="1600">
                          <a:solidFill>
                            <a:schemeClr val="tx1"/>
                          </a:solidFill>
                          <a:latin typeface="Calibri" charset="0"/>
                        </a:defRPr>
                      </a:lvl5pPr>
                      <a:lvl6pPr marL="1716088" fontAlgn="base">
                        <a:spcBef>
                          <a:spcPct val="20000"/>
                        </a:spcBef>
                        <a:spcAft>
                          <a:spcPct val="0"/>
                        </a:spcAft>
                        <a:defRPr sz="1600">
                          <a:solidFill>
                            <a:schemeClr val="tx1"/>
                          </a:solidFill>
                          <a:latin typeface="Calibri" charset="0"/>
                        </a:defRPr>
                      </a:lvl6pPr>
                      <a:lvl7pPr marL="2173288" fontAlgn="base">
                        <a:spcBef>
                          <a:spcPct val="20000"/>
                        </a:spcBef>
                        <a:spcAft>
                          <a:spcPct val="0"/>
                        </a:spcAft>
                        <a:defRPr sz="1600">
                          <a:solidFill>
                            <a:schemeClr val="tx1"/>
                          </a:solidFill>
                          <a:latin typeface="Calibri" charset="0"/>
                        </a:defRPr>
                      </a:lvl7pPr>
                      <a:lvl8pPr marL="2630488" fontAlgn="base">
                        <a:spcBef>
                          <a:spcPct val="20000"/>
                        </a:spcBef>
                        <a:spcAft>
                          <a:spcPct val="0"/>
                        </a:spcAft>
                        <a:defRPr sz="1600">
                          <a:solidFill>
                            <a:schemeClr val="tx1"/>
                          </a:solidFill>
                          <a:latin typeface="Calibri" charset="0"/>
                        </a:defRPr>
                      </a:lvl8pPr>
                      <a:lvl9pPr marL="3087688"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x-none" sz="2000" b="0" i="0" u="none" strike="noStrike" cap="none" normalizeH="0" baseline="0" dirty="0" smtClean="0">
                          <a:ln>
                            <a:noFill/>
                          </a:ln>
                          <a:solidFill>
                            <a:schemeClr val="tx1"/>
                          </a:solidFill>
                          <a:effectLst/>
                          <a:latin typeface="Calibri" charset="0"/>
                        </a:rPr>
                        <a:t>Exceeds expectations; often reflects additional work</a:t>
                      </a:r>
                      <a:endParaRPr kumimoji="0" lang="en-US" altLang="x-none" sz="2000" b="0" i="0" u="none" strike="noStrike" cap="none" normalizeH="0" baseline="0" dirty="0">
                        <a:ln>
                          <a:noFill/>
                        </a:ln>
                        <a:solidFill>
                          <a:schemeClr val="tx1"/>
                        </a:solidFill>
                        <a:effectLst/>
                        <a:latin typeface="Calibri"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52425">
                <a:tc>
                  <a:txBody>
                    <a:bodyPr/>
                    <a:lstStyle>
                      <a:lvl1pPr algn="l">
                        <a:spcBef>
                          <a:spcPct val="20000"/>
                        </a:spcBef>
                        <a:defRPr sz="2000">
                          <a:solidFill>
                            <a:schemeClr val="tx1"/>
                          </a:solidFill>
                          <a:latin typeface="Calibri" charset="0"/>
                        </a:defRPr>
                      </a:lvl1pPr>
                      <a:lvl2pPr marL="344488" algn="l">
                        <a:spcBef>
                          <a:spcPct val="20000"/>
                        </a:spcBef>
                        <a:defRPr sz="2000">
                          <a:solidFill>
                            <a:schemeClr val="tx1"/>
                          </a:solidFill>
                          <a:latin typeface="Calibri" charset="0"/>
                        </a:defRPr>
                      </a:lvl2pPr>
                      <a:lvl3pPr marL="685800" algn="l">
                        <a:spcBef>
                          <a:spcPct val="20000"/>
                        </a:spcBef>
                        <a:defRPr>
                          <a:solidFill>
                            <a:schemeClr val="tx1"/>
                          </a:solidFill>
                          <a:latin typeface="Calibri" charset="0"/>
                        </a:defRPr>
                      </a:lvl3pPr>
                      <a:lvl4pPr marL="969963" algn="l">
                        <a:spcBef>
                          <a:spcPct val="20000"/>
                        </a:spcBef>
                        <a:defRPr sz="1600">
                          <a:solidFill>
                            <a:schemeClr val="tx1"/>
                          </a:solidFill>
                          <a:latin typeface="Calibri" charset="0"/>
                        </a:defRPr>
                      </a:lvl4pPr>
                      <a:lvl5pPr marL="1258888" algn="l">
                        <a:spcBef>
                          <a:spcPct val="20000"/>
                        </a:spcBef>
                        <a:defRPr sz="1600">
                          <a:solidFill>
                            <a:schemeClr val="tx1"/>
                          </a:solidFill>
                          <a:latin typeface="Calibri" charset="0"/>
                        </a:defRPr>
                      </a:lvl5pPr>
                      <a:lvl6pPr marL="1716088" fontAlgn="base">
                        <a:spcBef>
                          <a:spcPct val="20000"/>
                        </a:spcBef>
                        <a:spcAft>
                          <a:spcPct val="0"/>
                        </a:spcAft>
                        <a:defRPr sz="1600">
                          <a:solidFill>
                            <a:schemeClr val="tx1"/>
                          </a:solidFill>
                          <a:latin typeface="Calibri" charset="0"/>
                        </a:defRPr>
                      </a:lvl6pPr>
                      <a:lvl7pPr marL="2173288" fontAlgn="base">
                        <a:spcBef>
                          <a:spcPct val="20000"/>
                        </a:spcBef>
                        <a:spcAft>
                          <a:spcPct val="0"/>
                        </a:spcAft>
                        <a:defRPr sz="1600">
                          <a:solidFill>
                            <a:schemeClr val="tx1"/>
                          </a:solidFill>
                          <a:latin typeface="Calibri" charset="0"/>
                        </a:defRPr>
                      </a:lvl7pPr>
                      <a:lvl8pPr marL="2630488" fontAlgn="base">
                        <a:spcBef>
                          <a:spcPct val="20000"/>
                        </a:spcBef>
                        <a:spcAft>
                          <a:spcPct val="0"/>
                        </a:spcAft>
                        <a:defRPr sz="1600">
                          <a:solidFill>
                            <a:schemeClr val="tx1"/>
                          </a:solidFill>
                          <a:latin typeface="Calibri" charset="0"/>
                        </a:defRPr>
                      </a:lvl8pPr>
                      <a:lvl9pPr marL="3087688"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x-none" sz="2000" b="1" i="0" u="none" strike="noStrike" cap="none" normalizeH="0" baseline="0" dirty="0" smtClean="0">
                          <a:ln>
                            <a:noFill/>
                          </a:ln>
                          <a:solidFill>
                            <a:schemeClr val="tx1"/>
                          </a:solidFill>
                          <a:effectLst/>
                          <a:latin typeface="Calibri" charset="0"/>
                          <a:sym typeface="Symbol" charset="2"/>
                        </a:rPr>
                        <a:t>√+</a:t>
                      </a:r>
                      <a:endParaRPr kumimoji="0" lang="en-US" altLang="x-none" sz="2000" b="1" i="0" u="none" strike="noStrike" cap="none" normalizeH="0" baseline="0" dirty="0">
                        <a:ln>
                          <a:noFill/>
                        </a:ln>
                        <a:solidFill>
                          <a:schemeClr val="tx1"/>
                        </a:solidFill>
                        <a:effectLst/>
                        <a:latin typeface="Calibri" charset="0"/>
                        <a:sym typeface="Symbol" charset="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Calibri" charset="0"/>
                        </a:defRPr>
                      </a:lvl1pPr>
                      <a:lvl2pPr marL="344488" algn="l">
                        <a:spcBef>
                          <a:spcPct val="20000"/>
                        </a:spcBef>
                        <a:defRPr sz="2000">
                          <a:solidFill>
                            <a:schemeClr val="tx1"/>
                          </a:solidFill>
                          <a:latin typeface="Calibri" charset="0"/>
                        </a:defRPr>
                      </a:lvl2pPr>
                      <a:lvl3pPr marL="685800" algn="l">
                        <a:spcBef>
                          <a:spcPct val="20000"/>
                        </a:spcBef>
                        <a:defRPr>
                          <a:solidFill>
                            <a:schemeClr val="tx1"/>
                          </a:solidFill>
                          <a:latin typeface="Calibri" charset="0"/>
                        </a:defRPr>
                      </a:lvl3pPr>
                      <a:lvl4pPr marL="969963" algn="l">
                        <a:spcBef>
                          <a:spcPct val="20000"/>
                        </a:spcBef>
                        <a:defRPr sz="1600">
                          <a:solidFill>
                            <a:schemeClr val="tx1"/>
                          </a:solidFill>
                          <a:latin typeface="Calibri" charset="0"/>
                        </a:defRPr>
                      </a:lvl4pPr>
                      <a:lvl5pPr marL="1258888" algn="l">
                        <a:spcBef>
                          <a:spcPct val="20000"/>
                        </a:spcBef>
                        <a:defRPr sz="1600">
                          <a:solidFill>
                            <a:schemeClr val="tx1"/>
                          </a:solidFill>
                          <a:latin typeface="Calibri" charset="0"/>
                        </a:defRPr>
                      </a:lvl5pPr>
                      <a:lvl6pPr marL="1716088" fontAlgn="base">
                        <a:spcBef>
                          <a:spcPct val="20000"/>
                        </a:spcBef>
                        <a:spcAft>
                          <a:spcPct val="0"/>
                        </a:spcAft>
                        <a:defRPr sz="1600">
                          <a:solidFill>
                            <a:schemeClr val="tx1"/>
                          </a:solidFill>
                          <a:latin typeface="Calibri" charset="0"/>
                        </a:defRPr>
                      </a:lvl6pPr>
                      <a:lvl7pPr marL="2173288" fontAlgn="base">
                        <a:spcBef>
                          <a:spcPct val="20000"/>
                        </a:spcBef>
                        <a:spcAft>
                          <a:spcPct val="0"/>
                        </a:spcAft>
                        <a:defRPr sz="1600">
                          <a:solidFill>
                            <a:schemeClr val="tx1"/>
                          </a:solidFill>
                          <a:latin typeface="Calibri" charset="0"/>
                        </a:defRPr>
                      </a:lvl7pPr>
                      <a:lvl8pPr marL="2630488" fontAlgn="base">
                        <a:spcBef>
                          <a:spcPct val="20000"/>
                        </a:spcBef>
                        <a:spcAft>
                          <a:spcPct val="0"/>
                        </a:spcAft>
                        <a:defRPr sz="1600">
                          <a:solidFill>
                            <a:schemeClr val="tx1"/>
                          </a:solidFill>
                          <a:latin typeface="Calibri" charset="0"/>
                        </a:defRPr>
                      </a:lvl8pPr>
                      <a:lvl9pPr marL="3087688"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x-none" sz="2000" b="0" i="0" u="none" strike="noStrike" cap="none" normalizeH="0" baseline="0" dirty="0" smtClean="0">
                          <a:ln>
                            <a:noFill/>
                          </a:ln>
                          <a:solidFill>
                            <a:schemeClr val="tx1"/>
                          </a:solidFill>
                          <a:effectLst/>
                          <a:latin typeface="Calibri" charset="0"/>
                        </a:rPr>
                        <a:t>Well done; satisfies all assignment requirements</a:t>
                      </a:r>
                      <a:endParaRPr kumimoji="0" lang="en-US" altLang="x-none" sz="2000" b="0" i="0" u="none" strike="noStrike" cap="none" normalizeH="0" baseline="0" dirty="0">
                        <a:ln>
                          <a:noFill/>
                        </a:ln>
                        <a:solidFill>
                          <a:schemeClr val="tx1"/>
                        </a:solidFill>
                        <a:effectLst/>
                        <a:latin typeface="Calibri"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52425">
                <a:tc>
                  <a:txBody>
                    <a:bodyPr/>
                    <a:lstStyle>
                      <a:lvl1pPr algn="l">
                        <a:spcBef>
                          <a:spcPct val="20000"/>
                        </a:spcBef>
                        <a:defRPr sz="2000">
                          <a:solidFill>
                            <a:schemeClr val="tx1"/>
                          </a:solidFill>
                          <a:latin typeface="Calibri" charset="0"/>
                        </a:defRPr>
                      </a:lvl1pPr>
                      <a:lvl2pPr marL="344488" algn="l">
                        <a:spcBef>
                          <a:spcPct val="20000"/>
                        </a:spcBef>
                        <a:defRPr sz="2000">
                          <a:solidFill>
                            <a:schemeClr val="tx1"/>
                          </a:solidFill>
                          <a:latin typeface="Calibri" charset="0"/>
                        </a:defRPr>
                      </a:lvl2pPr>
                      <a:lvl3pPr marL="685800" algn="l">
                        <a:spcBef>
                          <a:spcPct val="20000"/>
                        </a:spcBef>
                        <a:defRPr>
                          <a:solidFill>
                            <a:schemeClr val="tx1"/>
                          </a:solidFill>
                          <a:latin typeface="Calibri" charset="0"/>
                        </a:defRPr>
                      </a:lvl3pPr>
                      <a:lvl4pPr marL="969963" algn="l">
                        <a:spcBef>
                          <a:spcPct val="20000"/>
                        </a:spcBef>
                        <a:defRPr sz="1600">
                          <a:solidFill>
                            <a:schemeClr val="tx1"/>
                          </a:solidFill>
                          <a:latin typeface="Calibri" charset="0"/>
                        </a:defRPr>
                      </a:lvl4pPr>
                      <a:lvl5pPr marL="1258888" algn="l">
                        <a:spcBef>
                          <a:spcPct val="20000"/>
                        </a:spcBef>
                        <a:defRPr sz="1600">
                          <a:solidFill>
                            <a:schemeClr val="tx1"/>
                          </a:solidFill>
                          <a:latin typeface="Calibri" charset="0"/>
                        </a:defRPr>
                      </a:lvl5pPr>
                      <a:lvl6pPr marL="1716088" fontAlgn="base">
                        <a:spcBef>
                          <a:spcPct val="20000"/>
                        </a:spcBef>
                        <a:spcAft>
                          <a:spcPct val="0"/>
                        </a:spcAft>
                        <a:defRPr sz="1600">
                          <a:solidFill>
                            <a:schemeClr val="tx1"/>
                          </a:solidFill>
                          <a:latin typeface="Calibri" charset="0"/>
                        </a:defRPr>
                      </a:lvl6pPr>
                      <a:lvl7pPr marL="2173288" fontAlgn="base">
                        <a:spcBef>
                          <a:spcPct val="20000"/>
                        </a:spcBef>
                        <a:spcAft>
                          <a:spcPct val="0"/>
                        </a:spcAft>
                        <a:defRPr sz="1600">
                          <a:solidFill>
                            <a:schemeClr val="tx1"/>
                          </a:solidFill>
                          <a:latin typeface="Calibri" charset="0"/>
                        </a:defRPr>
                      </a:lvl7pPr>
                      <a:lvl8pPr marL="2630488" fontAlgn="base">
                        <a:spcBef>
                          <a:spcPct val="20000"/>
                        </a:spcBef>
                        <a:spcAft>
                          <a:spcPct val="0"/>
                        </a:spcAft>
                        <a:defRPr sz="1600">
                          <a:solidFill>
                            <a:schemeClr val="tx1"/>
                          </a:solidFill>
                          <a:latin typeface="Calibri" charset="0"/>
                        </a:defRPr>
                      </a:lvl8pPr>
                      <a:lvl9pPr marL="3087688"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x-none" sz="2000" b="1" i="0" u="none" strike="noStrike" cap="none" normalizeH="0" baseline="0">
                          <a:ln>
                            <a:noFill/>
                          </a:ln>
                          <a:solidFill>
                            <a:schemeClr val="tx1"/>
                          </a:solidFill>
                          <a:effectLst/>
                          <a:latin typeface="Calibri" charset="0"/>
                          <a:sym typeface="Symbol" charset="2"/>
                        </a:rPr>
                        <a: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Calibri" charset="0"/>
                        </a:defRPr>
                      </a:lvl1pPr>
                      <a:lvl2pPr marL="344488" algn="l">
                        <a:spcBef>
                          <a:spcPct val="20000"/>
                        </a:spcBef>
                        <a:defRPr sz="2000">
                          <a:solidFill>
                            <a:schemeClr val="tx1"/>
                          </a:solidFill>
                          <a:latin typeface="Calibri" charset="0"/>
                        </a:defRPr>
                      </a:lvl2pPr>
                      <a:lvl3pPr marL="685800" algn="l">
                        <a:spcBef>
                          <a:spcPct val="20000"/>
                        </a:spcBef>
                        <a:defRPr>
                          <a:solidFill>
                            <a:schemeClr val="tx1"/>
                          </a:solidFill>
                          <a:latin typeface="Calibri" charset="0"/>
                        </a:defRPr>
                      </a:lvl3pPr>
                      <a:lvl4pPr marL="969963" algn="l">
                        <a:spcBef>
                          <a:spcPct val="20000"/>
                        </a:spcBef>
                        <a:defRPr sz="1600">
                          <a:solidFill>
                            <a:schemeClr val="tx1"/>
                          </a:solidFill>
                          <a:latin typeface="Calibri" charset="0"/>
                        </a:defRPr>
                      </a:lvl4pPr>
                      <a:lvl5pPr marL="1258888" algn="l">
                        <a:spcBef>
                          <a:spcPct val="20000"/>
                        </a:spcBef>
                        <a:defRPr sz="1600">
                          <a:solidFill>
                            <a:schemeClr val="tx1"/>
                          </a:solidFill>
                          <a:latin typeface="Calibri" charset="0"/>
                        </a:defRPr>
                      </a:lvl5pPr>
                      <a:lvl6pPr marL="1716088" fontAlgn="base">
                        <a:spcBef>
                          <a:spcPct val="20000"/>
                        </a:spcBef>
                        <a:spcAft>
                          <a:spcPct val="0"/>
                        </a:spcAft>
                        <a:defRPr sz="1600">
                          <a:solidFill>
                            <a:schemeClr val="tx1"/>
                          </a:solidFill>
                          <a:latin typeface="Calibri" charset="0"/>
                        </a:defRPr>
                      </a:lvl6pPr>
                      <a:lvl7pPr marL="2173288" fontAlgn="base">
                        <a:spcBef>
                          <a:spcPct val="20000"/>
                        </a:spcBef>
                        <a:spcAft>
                          <a:spcPct val="0"/>
                        </a:spcAft>
                        <a:defRPr sz="1600">
                          <a:solidFill>
                            <a:schemeClr val="tx1"/>
                          </a:solidFill>
                          <a:latin typeface="Calibri" charset="0"/>
                        </a:defRPr>
                      </a:lvl7pPr>
                      <a:lvl8pPr marL="2630488" fontAlgn="base">
                        <a:spcBef>
                          <a:spcPct val="20000"/>
                        </a:spcBef>
                        <a:spcAft>
                          <a:spcPct val="0"/>
                        </a:spcAft>
                        <a:defRPr sz="1600">
                          <a:solidFill>
                            <a:schemeClr val="tx1"/>
                          </a:solidFill>
                          <a:latin typeface="Calibri" charset="0"/>
                        </a:defRPr>
                      </a:lvl8pPr>
                      <a:lvl9pPr marL="3087688"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defRPr/>
                      </a:pPr>
                      <a:r>
                        <a:rPr kumimoji="0" lang="en-US" altLang="x-none" sz="2000" b="0" i="0" u="none" strike="noStrike" cap="none" normalizeH="0" baseline="0" dirty="0" smtClean="0">
                          <a:ln>
                            <a:noFill/>
                          </a:ln>
                          <a:solidFill>
                            <a:schemeClr val="tx1"/>
                          </a:solidFill>
                          <a:effectLst/>
                          <a:latin typeface="Calibri" charset="0"/>
                        </a:rPr>
                        <a:t>satisfactory; meets requirements, maybe a few issues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49250">
                <a:tc>
                  <a:txBody>
                    <a:bodyPr/>
                    <a:lstStyle>
                      <a:lvl1pPr algn="l">
                        <a:spcBef>
                          <a:spcPct val="20000"/>
                        </a:spcBef>
                        <a:defRPr sz="2000">
                          <a:solidFill>
                            <a:schemeClr val="tx1"/>
                          </a:solidFill>
                          <a:latin typeface="Calibri" charset="0"/>
                        </a:defRPr>
                      </a:lvl1pPr>
                      <a:lvl2pPr marL="344488" algn="l">
                        <a:spcBef>
                          <a:spcPct val="20000"/>
                        </a:spcBef>
                        <a:defRPr sz="2000">
                          <a:solidFill>
                            <a:schemeClr val="tx1"/>
                          </a:solidFill>
                          <a:latin typeface="Calibri" charset="0"/>
                        </a:defRPr>
                      </a:lvl2pPr>
                      <a:lvl3pPr marL="685800" algn="l">
                        <a:spcBef>
                          <a:spcPct val="20000"/>
                        </a:spcBef>
                        <a:defRPr>
                          <a:solidFill>
                            <a:schemeClr val="tx1"/>
                          </a:solidFill>
                          <a:latin typeface="Calibri" charset="0"/>
                        </a:defRPr>
                      </a:lvl3pPr>
                      <a:lvl4pPr marL="969963" algn="l">
                        <a:spcBef>
                          <a:spcPct val="20000"/>
                        </a:spcBef>
                        <a:defRPr sz="1600">
                          <a:solidFill>
                            <a:schemeClr val="tx1"/>
                          </a:solidFill>
                          <a:latin typeface="Calibri" charset="0"/>
                        </a:defRPr>
                      </a:lvl4pPr>
                      <a:lvl5pPr marL="1258888" algn="l">
                        <a:spcBef>
                          <a:spcPct val="20000"/>
                        </a:spcBef>
                        <a:defRPr sz="1600">
                          <a:solidFill>
                            <a:schemeClr val="tx1"/>
                          </a:solidFill>
                          <a:latin typeface="Calibri" charset="0"/>
                        </a:defRPr>
                      </a:lvl5pPr>
                      <a:lvl6pPr marL="1716088" fontAlgn="base">
                        <a:spcBef>
                          <a:spcPct val="20000"/>
                        </a:spcBef>
                        <a:spcAft>
                          <a:spcPct val="0"/>
                        </a:spcAft>
                        <a:defRPr sz="1600">
                          <a:solidFill>
                            <a:schemeClr val="tx1"/>
                          </a:solidFill>
                          <a:latin typeface="Calibri" charset="0"/>
                        </a:defRPr>
                      </a:lvl6pPr>
                      <a:lvl7pPr marL="2173288" fontAlgn="base">
                        <a:spcBef>
                          <a:spcPct val="20000"/>
                        </a:spcBef>
                        <a:spcAft>
                          <a:spcPct val="0"/>
                        </a:spcAft>
                        <a:defRPr sz="1600">
                          <a:solidFill>
                            <a:schemeClr val="tx1"/>
                          </a:solidFill>
                          <a:latin typeface="Calibri" charset="0"/>
                        </a:defRPr>
                      </a:lvl7pPr>
                      <a:lvl8pPr marL="2630488" fontAlgn="base">
                        <a:spcBef>
                          <a:spcPct val="20000"/>
                        </a:spcBef>
                        <a:spcAft>
                          <a:spcPct val="0"/>
                        </a:spcAft>
                        <a:defRPr sz="1600">
                          <a:solidFill>
                            <a:schemeClr val="tx1"/>
                          </a:solidFill>
                          <a:latin typeface="Calibri" charset="0"/>
                        </a:defRPr>
                      </a:lvl8pPr>
                      <a:lvl9pPr marL="3087688"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x-none" sz="2000" b="1" i="0" u="none" strike="noStrike" cap="none" normalizeH="0" baseline="0" dirty="0" smtClean="0">
                          <a:ln>
                            <a:noFill/>
                          </a:ln>
                          <a:solidFill>
                            <a:schemeClr val="tx1"/>
                          </a:solidFill>
                          <a:effectLst/>
                          <a:latin typeface="Calibri" charset="0"/>
                          <a:sym typeface="Symbol" charset="2"/>
                        </a:rPr>
                        <a:t>√-</a:t>
                      </a:r>
                      <a:endParaRPr kumimoji="0" lang="en-US" altLang="x-none" sz="2000" b="1" i="0" u="none" strike="noStrike" cap="none" normalizeH="0" baseline="0" dirty="0">
                        <a:ln>
                          <a:noFill/>
                        </a:ln>
                        <a:solidFill>
                          <a:schemeClr val="tx1"/>
                        </a:solidFill>
                        <a:effectLst/>
                        <a:latin typeface="Calibri" charset="0"/>
                        <a:sym typeface="Symbol" charset="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Calibri" charset="0"/>
                        </a:defRPr>
                      </a:lvl1pPr>
                      <a:lvl2pPr marL="344488" algn="l">
                        <a:spcBef>
                          <a:spcPct val="20000"/>
                        </a:spcBef>
                        <a:defRPr sz="2000">
                          <a:solidFill>
                            <a:schemeClr val="tx1"/>
                          </a:solidFill>
                          <a:latin typeface="Calibri" charset="0"/>
                        </a:defRPr>
                      </a:lvl2pPr>
                      <a:lvl3pPr marL="685800" algn="l">
                        <a:spcBef>
                          <a:spcPct val="20000"/>
                        </a:spcBef>
                        <a:defRPr>
                          <a:solidFill>
                            <a:schemeClr val="tx1"/>
                          </a:solidFill>
                          <a:latin typeface="Calibri" charset="0"/>
                        </a:defRPr>
                      </a:lvl3pPr>
                      <a:lvl4pPr marL="969963" algn="l">
                        <a:spcBef>
                          <a:spcPct val="20000"/>
                        </a:spcBef>
                        <a:defRPr sz="1600">
                          <a:solidFill>
                            <a:schemeClr val="tx1"/>
                          </a:solidFill>
                          <a:latin typeface="Calibri" charset="0"/>
                        </a:defRPr>
                      </a:lvl4pPr>
                      <a:lvl5pPr marL="1258888" algn="l">
                        <a:spcBef>
                          <a:spcPct val="20000"/>
                        </a:spcBef>
                        <a:defRPr sz="1600">
                          <a:solidFill>
                            <a:schemeClr val="tx1"/>
                          </a:solidFill>
                          <a:latin typeface="Calibri" charset="0"/>
                        </a:defRPr>
                      </a:lvl5pPr>
                      <a:lvl6pPr marL="1716088" fontAlgn="base">
                        <a:spcBef>
                          <a:spcPct val="20000"/>
                        </a:spcBef>
                        <a:spcAft>
                          <a:spcPct val="0"/>
                        </a:spcAft>
                        <a:defRPr sz="1600">
                          <a:solidFill>
                            <a:schemeClr val="tx1"/>
                          </a:solidFill>
                          <a:latin typeface="Calibri" charset="0"/>
                        </a:defRPr>
                      </a:lvl6pPr>
                      <a:lvl7pPr marL="2173288" fontAlgn="base">
                        <a:spcBef>
                          <a:spcPct val="20000"/>
                        </a:spcBef>
                        <a:spcAft>
                          <a:spcPct val="0"/>
                        </a:spcAft>
                        <a:defRPr sz="1600">
                          <a:solidFill>
                            <a:schemeClr val="tx1"/>
                          </a:solidFill>
                          <a:latin typeface="Calibri" charset="0"/>
                        </a:defRPr>
                      </a:lvl7pPr>
                      <a:lvl8pPr marL="2630488" fontAlgn="base">
                        <a:spcBef>
                          <a:spcPct val="20000"/>
                        </a:spcBef>
                        <a:spcAft>
                          <a:spcPct val="0"/>
                        </a:spcAft>
                        <a:defRPr sz="1600">
                          <a:solidFill>
                            <a:schemeClr val="tx1"/>
                          </a:solidFill>
                          <a:latin typeface="Calibri" charset="0"/>
                        </a:defRPr>
                      </a:lvl8pPr>
                      <a:lvl9pPr marL="3087688"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x-none" sz="2000" b="0" i="0" u="none" strike="noStrike" cap="none" normalizeH="0" baseline="0" dirty="0" smtClean="0">
                          <a:ln>
                            <a:noFill/>
                          </a:ln>
                          <a:solidFill>
                            <a:schemeClr val="tx1"/>
                          </a:solidFill>
                          <a:effectLst/>
                          <a:latin typeface="Calibri" charset="0"/>
                        </a:rPr>
                        <a:t>Problems serious enough to fall short of assignment requirements</a:t>
                      </a:r>
                      <a:endParaRPr kumimoji="0" lang="en-US" altLang="x-none" sz="2000" b="0" i="0" u="none" strike="noStrike" cap="none" normalizeH="0" baseline="0" dirty="0">
                        <a:ln>
                          <a:noFill/>
                        </a:ln>
                        <a:solidFill>
                          <a:schemeClr val="tx1"/>
                        </a:solidFill>
                        <a:effectLst/>
                        <a:latin typeface="Calibri"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52425">
                <a:tc>
                  <a:txBody>
                    <a:bodyPr/>
                    <a:lstStyle>
                      <a:lvl1pPr algn="l">
                        <a:spcBef>
                          <a:spcPct val="20000"/>
                        </a:spcBef>
                        <a:defRPr sz="2000">
                          <a:solidFill>
                            <a:schemeClr val="tx1"/>
                          </a:solidFill>
                          <a:latin typeface="Calibri" charset="0"/>
                        </a:defRPr>
                      </a:lvl1pPr>
                      <a:lvl2pPr marL="344488" algn="l">
                        <a:spcBef>
                          <a:spcPct val="20000"/>
                        </a:spcBef>
                        <a:defRPr sz="2000">
                          <a:solidFill>
                            <a:schemeClr val="tx1"/>
                          </a:solidFill>
                          <a:latin typeface="Calibri" charset="0"/>
                        </a:defRPr>
                      </a:lvl2pPr>
                      <a:lvl3pPr marL="685800" algn="l">
                        <a:spcBef>
                          <a:spcPct val="20000"/>
                        </a:spcBef>
                        <a:defRPr>
                          <a:solidFill>
                            <a:schemeClr val="tx1"/>
                          </a:solidFill>
                          <a:latin typeface="Calibri" charset="0"/>
                        </a:defRPr>
                      </a:lvl3pPr>
                      <a:lvl4pPr marL="969963" algn="l">
                        <a:spcBef>
                          <a:spcPct val="20000"/>
                        </a:spcBef>
                        <a:defRPr sz="1600">
                          <a:solidFill>
                            <a:schemeClr val="tx1"/>
                          </a:solidFill>
                          <a:latin typeface="Calibri" charset="0"/>
                        </a:defRPr>
                      </a:lvl4pPr>
                      <a:lvl5pPr marL="1258888" algn="l">
                        <a:spcBef>
                          <a:spcPct val="20000"/>
                        </a:spcBef>
                        <a:defRPr sz="1600">
                          <a:solidFill>
                            <a:schemeClr val="tx1"/>
                          </a:solidFill>
                          <a:latin typeface="Calibri" charset="0"/>
                        </a:defRPr>
                      </a:lvl5pPr>
                      <a:lvl6pPr marL="1716088" fontAlgn="base">
                        <a:spcBef>
                          <a:spcPct val="20000"/>
                        </a:spcBef>
                        <a:spcAft>
                          <a:spcPct val="0"/>
                        </a:spcAft>
                        <a:defRPr sz="1600">
                          <a:solidFill>
                            <a:schemeClr val="tx1"/>
                          </a:solidFill>
                          <a:latin typeface="Calibri" charset="0"/>
                        </a:defRPr>
                      </a:lvl6pPr>
                      <a:lvl7pPr marL="2173288" fontAlgn="base">
                        <a:spcBef>
                          <a:spcPct val="20000"/>
                        </a:spcBef>
                        <a:spcAft>
                          <a:spcPct val="0"/>
                        </a:spcAft>
                        <a:defRPr sz="1600">
                          <a:solidFill>
                            <a:schemeClr val="tx1"/>
                          </a:solidFill>
                          <a:latin typeface="Calibri" charset="0"/>
                        </a:defRPr>
                      </a:lvl7pPr>
                      <a:lvl8pPr marL="2630488" fontAlgn="base">
                        <a:spcBef>
                          <a:spcPct val="20000"/>
                        </a:spcBef>
                        <a:spcAft>
                          <a:spcPct val="0"/>
                        </a:spcAft>
                        <a:defRPr sz="1600">
                          <a:solidFill>
                            <a:schemeClr val="tx1"/>
                          </a:solidFill>
                          <a:latin typeface="Calibri" charset="0"/>
                        </a:defRPr>
                      </a:lvl8pPr>
                      <a:lvl9pPr marL="3087688"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x-none" sz="2000" b="0" i="0" u="none" strike="noStrike" cap="none" normalizeH="0" baseline="0" dirty="0" smtClean="0">
                          <a:ln>
                            <a:noFill/>
                          </a:ln>
                          <a:solidFill>
                            <a:schemeClr val="tx1"/>
                          </a:solidFill>
                          <a:effectLst/>
                          <a:latin typeface="Calibri" charset="0"/>
                          <a:sym typeface="Symbol" charset="2"/>
                        </a:rPr>
                        <a:t>-</a:t>
                      </a:r>
                      <a:endParaRPr kumimoji="0" lang="en-US" altLang="x-none" sz="2000" b="0" i="0" u="none" strike="noStrike" cap="none" normalizeH="0" baseline="0" dirty="0">
                        <a:ln>
                          <a:noFill/>
                        </a:ln>
                        <a:solidFill>
                          <a:schemeClr val="tx1"/>
                        </a:solidFill>
                        <a:effectLst/>
                        <a:latin typeface="Calibri" charset="0"/>
                        <a:sym typeface="Symbol" charset="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Calibri" charset="0"/>
                        </a:defRPr>
                      </a:lvl1pPr>
                      <a:lvl2pPr marL="344488" algn="l">
                        <a:spcBef>
                          <a:spcPct val="20000"/>
                        </a:spcBef>
                        <a:defRPr sz="2000">
                          <a:solidFill>
                            <a:schemeClr val="tx1"/>
                          </a:solidFill>
                          <a:latin typeface="Calibri" charset="0"/>
                        </a:defRPr>
                      </a:lvl2pPr>
                      <a:lvl3pPr marL="685800" algn="l">
                        <a:spcBef>
                          <a:spcPct val="20000"/>
                        </a:spcBef>
                        <a:defRPr>
                          <a:solidFill>
                            <a:schemeClr val="tx1"/>
                          </a:solidFill>
                          <a:latin typeface="Calibri" charset="0"/>
                        </a:defRPr>
                      </a:lvl3pPr>
                      <a:lvl4pPr marL="969963" algn="l">
                        <a:spcBef>
                          <a:spcPct val="20000"/>
                        </a:spcBef>
                        <a:defRPr sz="1600">
                          <a:solidFill>
                            <a:schemeClr val="tx1"/>
                          </a:solidFill>
                          <a:latin typeface="Calibri" charset="0"/>
                        </a:defRPr>
                      </a:lvl4pPr>
                      <a:lvl5pPr marL="1258888" algn="l">
                        <a:spcBef>
                          <a:spcPct val="20000"/>
                        </a:spcBef>
                        <a:defRPr sz="1600">
                          <a:solidFill>
                            <a:schemeClr val="tx1"/>
                          </a:solidFill>
                          <a:latin typeface="Calibri" charset="0"/>
                        </a:defRPr>
                      </a:lvl5pPr>
                      <a:lvl6pPr marL="1716088" fontAlgn="base">
                        <a:spcBef>
                          <a:spcPct val="20000"/>
                        </a:spcBef>
                        <a:spcAft>
                          <a:spcPct val="0"/>
                        </a:spcAft>
                        <a:defRPr sz="1600">
                          <a:solidFill>
                            <a:schemeClr val="tx1"/>
                          </a:solidFill>
                          <a:latin typeface="Calibri" charset="0"/>
                        </a:defRPr>
                      </a:lvl6pPr>
                      <a:lvl7pPr marL="2173288" fontAlgn="base">
                        <a:spcBef>
                          <a:spcPct val="20000"/>
                        </a:spcBef>
                        <a:spcAft>
                          <a:spcPct val="0"/>
                        </a:spcAft>
                        <a:defRPr sz="1600">
                          <a:solidFill>
                            <a:schemeClr val="tx1"/>
                          </a:solidFill>
                          <a:latin typeface="Calibri" charset="0"/>
                        </a:defRPr>
                      </a:lvl7pPr>
                      <a:lvl8pPr marL="2630488" fontAlgn="base">
                        <a:spcBef>
                          <a:spcPct val="20000"/>
                        </a:spcBef>
                        <a:spcAft>
                          <a:spcPct val="0"/>
                        </a:spcAft>
                        <a:defRPr sz="1600">
                          <a:solidFill>
                            <a:schemeClr val="tx1"/>
                          </a:solidFill>
                          <a:latin typeface="Calibri" charset="0"/>
                        </a:defRPr>
                      </a:lvl8pPr>
                      <a:lvl9pPr marL="3087688"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x-none" sz="2000" b="0" i="0" u="none" strike="noStrike" cap="none" normalizeH="0" baseline="0" dirty="0" smtClean="0">
                          <a:ln>
                            <a:noFill/>
                          </a:ln>
                          <a:solidFill>
                            <a:schemeClr val="tx1"/>
                          </a:solidFill>
                          <a:effectLst/>
                          <a:latin typeface="Calibri" charset="0"/>
                        </a:rPr>
                        <a:t>Extremely serious problems</a:t>
                      </a:r>
                      <a:r>
                        <a:rPr kumimoji="0" lang="en-US" altLang="x-none" sz="2000" b="0" i="0" u="none" strike="noStrike" cap="none" normalizeH="0" baseline="0" smtClean="0">
                          <a:ln>
                            <a:noFill/>
                          </a:ln>
                          <a:solidFill>
                            <a:schemeClr val="tx1"/>
                          </a:solidFill>
                          <a:effectLst/>
                          <a:latin typeface="Calibri" charset="0"/>
                        </a:rPr>
                        <a:t>, a little </a:t>
                      </a:r>
                      <a:r>
                        <a:rPr kumimoji="0" lang="en-US" altLang="x-none" sz="2000" b="0" i="0" u="none" strike="noStrike" cap="none" normalizeH="0" baseline="0" dirty="0" smtClean="0">
                          <a:ln>
                            <a:noFill/>
                          </a:ln>
                          <a:solidFill>
                            <a:schemeClr val="tx1"/>
                          </a:solidFill>
                          <a:effectLst/>
                          <a:latin typeface="Calibri" charset="0"/>
                        </a:rPr>
                        <a:t>effort </a:t>
                      </a:r>
                      <a:r>
                        <a:rPr kumimoji="0" lang="en-US" altLang="x-none" sz="2000" b="0" i="0" u="none" strike="noStrike" cap="none" normalizeH="0" baseline="0" smtClean="0">
                          <a:ln>
                            <a:noFill/>
                          </a:ln>
                          <a:solidFill>
                            <a:schemeClr val="tx1"/>
                          </a:solidFill>
                          <a:effectLst/>
                          <a:latin typeface="Calibri" charset="0"/>
                        </a:rPr>
                        <a:t>and understanding</a:t>
                      </a:r>
                      <a:endParaRPr kumimoji="0" lang="en-US" altLang="x-none" sz="2000" b="0" i="0" u="none" strike="noStrike" cap="none" normalizeH="0" baseline="0" dirty="0">
                        <a:ln>
                          <a:noFill/>
                        </a:ln>
                        <a:solidFill>
                          <a:schemeClr val="tx1"/>
                        </a:solidFill>
                        <a:effectLst/>
                        <a:latin typeface="Calibri"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5242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x-none" sz="2000" b="0" i="0" u="none" strike="noStrike" cap="none" normalizeH="0" baseline="0" dirty="0">
                        <a:ln>
                          <a:noFill/>
                        </a:ln>
                        <a:solidFill>
                          <a:schemeClr val="tx1"/>
                        </a:solidFill>
                        <a:effectLst/>
                        <a:latin typeface="Calibri" charset="0"/>
                        <a:sym typeface="Symbol" charset="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x-none" sz="2000" b="0" i="0" u="none" strike="noStrike" cap="none" normalizeH="0" baseline="0" dirty="0">
                        <a:ln>
                          <a:noFill/>
                        </a:ln>
                        <a:solidFill>
                          <a:schemeClr val="tx1"/>
                        </a:solidFill>
                        <a:effectLst/>
                        <a:latin typeface="Calibri"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5242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x-none" sz="2000" b="0" i="0" u="none" strike="noStrike" cap="none" normalizeH="0" baseline="0" dirty="0">
                        <a:ln>
                          <a:noFill/>
                        </a:ln>
                        <a:solidFill>
                          <a:schemeClr val="tx1"/>
                        </a:solidFill>
                        <a:effectLst/>
                        <a:latin typeface="Calibri" charset="0"/>
                        <a:sym typeface="Symbol" charset="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x-none" sz="2000" b="0" i="1" u="none" strike="noStrike" cap="none" normalizeH="0" baseline="0" dirty="0">
                        <a:ln>
                          <a:noFill/>
                        </a:ln>
                        <a:solidFill>
                          <a:schemeClr val="tx1"/>
                        </a:solidFill>
                        <a:effectLst/>
                        <a:latin typeface="Calibri"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143721032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62" name="Rectangle 2"/>
          <p:cNvSpPr>
            <a:spLocks noGrp="1" noChangeArrowheads="1"/>
          </p:cNvSpPr>
          <p:nvPr>
            <p:ph type="title"/>
          </p:nvPr>
        </p:nvSpPr>
        <p:spPr/>
        <p:txBody>
          <a:bodyPr/>
          <a:lstStyle/>
          <a:p>
            <a:r>
              <a:rPr lang="en-US" altLang="x-none" dirty="0" smtClean="0"/>
              <a:t>The Bucket System</a:t>
            </a:r>
            <a:endParaRPr lang="en-US" altLang="x-none" dirty="0"/>
          </a:p>
        </p:txBody>
      </p:sp>
      <p:graphicFrame>
        <p:nvGraphicFramePr>
          <p:cNvPr id="4" name="Group 4"/>
          <p:cNvGraphicFramePr>
            <a:graphicFrameLocks noGrp="1"/>
          </p:cNvGraphicFramePr>
          <p:nvPr/>
        </p:nvGraphicFramePr>
        <p:xfrm>
          <a:off x="304800" y="1524000"/>
          <a:ext cx="8534400" cy="3169920"/>
        </p:xfrm>
        <a:graphic>
          <a:graphicData uri="http://schemas.openxmlformats.org/drawingml/2006/table">
            <a:tbl>
              <a:tblPr/>
              <a:tblGrid>
                <a:gridCol w="1492816"/>
                <a:gridCol w="7041584"/>
              </a:tblGrid>
              <a:tr h="3492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x-none" sz="2000" b="0" i="0" u="none" strike="noStrike" cap="none" normalizeH="0" baseline="0" dirty="0" smtClean="0">
                          <a:ln>
                            <a:noFill/>
                          </a:ln>
                          <a:solidFill>
                            <a:schemeClr val="tx1"/>
                          </a:solidFill>
                          <a:effectLst/>
                          <a:latin typeface="Calibri" charset="0"/>
                          <a:sym typeface="Symbol" charset="2"/>
                        </a:rPr>
                        <a:t>++</a:t>
                      </a:r>
                      <a:endParaRPr kumimoji="0" lang="en-US" altLang="x-none" sz="2000" b="0" i="0" u="none" strike="noStrike" cap="none" normalizeH="0" baseline="0" dirty="0">
                        <a:ln>
                          <a:noFill/>
                        </a:ln>
                        <a:solidFill>
                          <a:schemeClr val="tx1"/>
                        </a:solidFill>
                        <a:effectLst/>
                        <a:latin typeface="Calibri" charset="0"/>
                        <a:sym typeface="Symbol" charset="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x-none" sz="2000" b="0" i="0" u="none" strike="noStrike" cap="none" normalizeH="0" baseline="0" dirty="0" smtClean="0">
                          <a:ln>
                            <a:noFill/>
                          </a:ln>
                          <a:solidFill>
                            <a:schemeClr val="tx1"/>
                          </a:solidFill>
                          <a:effectLst/>
                          <a:latin typeface="Calibri" charset="0"/>
                        </a:rPr>
                        <a:t>Absolutely fantastic submission (</a:t>
                      </a:r>
                      <a:r>
                        <a:rPr kumimoji="0" lang="en-US" altLang="x-none" sz="2000" b="0" i="1" u="none" strike="noStrike" cap="none" normalizeH="0" baseline="0" dirty="0" smtClean="0">
                          <a:ln>
                            <a:noFill/>
                          </a:ln>
                          <a:solidFill>
                            <a:schemeClr val="tx1"/>
                          </a:solidFill>
                          <a:effectLst/>
                          <a:latin typeface="Calibri" charset="0"/>
                        </a:rPr>
                        <a:t>very rare)</a:t>
                      </a:r>
                      <a:endParaRPr kumimoji="0" lang="en-US" altLang="x-none" sz="2000" b="0" i="0" u="none" strike="noStrike" cap="none" normalizeH="0" baseline="0" dirty="0">
                        <a:ln>
                          <a:noFill/>
                        </a:ln>
                        <a:solidFill>
                          <a:schemeClr val="tx1"/>
                        </a:solidFill>
                        <a:effectLst/>
                        <a:latin typeface="Calibri"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49250">
                <a:tc>
                  <a:txBody>
                    <a:bodyPr/>
                    <a:lstStyle>
                      <a:lvl1pPr algn="l">
                        <a:spcBef>
                          <a:spcPct val="20000"/>
                        </a:spcBef>
                        <a:defRPr sz="2000">
                          <a:solidFill>
                            <a:schemeClr val="tx1"/>
                          </a:solidFill>
                          <a:latin typeface="Calibri" charset="0"/>
                        </a:defRPr>
                      </a:lvl1pPr>
                      <a:lvl2pPr marL="344488" algn="l">
                        <a:spcBef>
                          <a:spcPct val="20000"/>
                        </a:spcBef>
                        <a:defRPr sz="2000">
                          <a:solidFill>
                            <a:schemeClr val="tx1"/>
                          </a:solidFill>
                          <a:latin typeface="Calibri" charset="0"/>
                        </a:defRPr>
                      </a:lvl2pPr>
                      <a:lvl3pPr marL="685800" algn="l">
                        <a:spcBef>
                          <a:spcPct val="20000"/>
                        </a:spcBef>
                        <a:defRPr>
                          <a:solidFill>
                            <a:schemeClr val="tx1"/>
                          </a:solidFill>
                          <a:latin typeface="Calibri" charset="0"/>
                        </a:defRPr>
                      </a:lvl3pPr>
                      <a:lvl4pPr marL="969963" algn="l">
                        <a:spcBef>
                          <a:spcPct val="20000"/>
                        </a:spcBef>
                        <a:defRPr sz="1600">
                          <a:solidFill>
                            <a:schemeClr val="tx1"/>
                          </a:solidFill>
                          <a:latin typeface="Calibri" charset="0"/>
                        </a:defRPr>
                      </a:lvl4pPr>
                      <a:lvl5pPr marL="1258888" algn="l">
                        <a:spcBef>
                          <a:spcPct val="20000"/>
                        </a:spcBef>
                        <a:defRPr sz="1600">
                          <a:solidFill>
                            <a:schemeClr val="tx1"/>
                          </a:solidFill>
                          <a:latin typeface="Calibri" charset="0"/>
                        </a:defRPr>
                      </a:lvl5pPr>
                      <a:lvl6pPr marL="1716088" fontAlgn="base">
                        <a:spcBef>
                          <a:spcPct val="20000"/>
                        </a:spcBef>
                        <a:spcAft>
                          <a:spcPct val="0"/>
                        </a:spcAft>
                        <a:defRPr sz="1600">
                          <a:solidFill>
                            <a:schemeClr val="tx1"/>
                          </a:solidFill>
                          <a:latin typeface="Calibri" charset="0"/>
                        </a:defRPr>
                      </a:lvl6pPr>
                      <a:lvl7pPr marL="2173288" fontAlgn="base">
                        <a:spcBef>
                          <a:spcPct val="20000"/>
                        </a:spcBef>
                        <a:spcAft>
                          <a:spcPct val="0"/>
                        </a:spcAft>
                        <a:defRPr sz="1600">
                          <a:solidFill>
                            <a:schemeClr val="tx1"/>
                          </a:solidFill>
                          <a:latin typeface="Calibri" charset="0"/>
                        </a:defRPr>
                      </a:lvl7pPr>
                      <a:lvl8pPr marL="2630488" fontAlgn="base">
                        <a:spcBef>
                          <a:spcPct val="20000"/>
                        </a:spcBef>
                        <a:spcAft>
                          <a:spcPct val="0"/>
                        </a:spcAft>
                        <a:defRPr sz="1600">
                          <a:solidFill>
                            <a:schemeClr val="tx1"/>
                          </a:solidFill>
                          <a:latin typeface="Calibri" charset="0"/>
                        </a:defRPr>
                      </a:lvl8pPr>
                      <a:lvl9pPr marL="3087688"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x-none" sz="2000" b="0" i="0" u="none" strike="noStrike" cap="none" normalizeH="0" baseline="0" dirty="0" smtClean="0">
                          <a:ln>
                            <a:noFill/>
                          </a:ln>
                          <a:solidFill>
                            <a:schemeClr val="tx1"/>
                          </a:solidFill>
                          <a:effectLst/>
                          <a:latin typeface="Calibri" charset="0"/>
                          <a:sym typeface="Symbol" charset="2"/>
                        </a:rPr>
                        <a:t>+</a:t>
                      </a:r>
                      <a:endParaRPr kumimoji="0" lang="en-US" altLang="x-none" sz="2000" b="0" i="0" u="none" strike="noStrike" cap="none" normalizeH="0" baseline="0" dirty="0">
                        <a:ln>
                          <a:noFill/>
                        </a:ln>
                        <a:solidFill>
                          <a:schemeClr val="tx1"/>
                        </a:solidFill>
                        <a:effectLst/>
                        <a:latin typeface="Calibri" charset="0"/>
                        <a:sym typeface="Symbol" charset="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Calibri" charset="0"/>
                        </a:defRPr>
                      </a:lvl1pPr>
                      <a:lvl2pPr marL="344488" algn="l">
                        <a:spcBef>
                          <a:spcPct val="20000"/>
                        </a:spcBef>
                        <a:defRPr sz="2000">
                          <a:solidFill>
                            <a:schemeClr val="tx1"/>
                          </a:solidFill>
                          <a:latin typeface="Calibri" charset="0"/>
                        </a:defRPr>
                      </a:lvl2pPr>
                      <a:lvl3pPr marL="685800" algn="l">
                        <a:spcBef>
                          <a:spcPct val="20000"/>
                        </a:spcBef>
                        <a:defRPr>
                          <a:solidFill>
                            <a:schemeClr val="tx1"/>
                          </a:solidFill>
                          <a:latin typeface="Calibri" charset="0"/>
                        </a:defRPr>
                      </a:lvl3pPr>
                      <a:lvl4pPr marL="969963" algn="l">
                        <a:spcBef>
                          <a:spcPct val="20000"/>
                        </a:spcBef>
                        <a:defRPr sz="1600">
                          <a:solidFill>
                            <a:schemeClr val="tx1"/>
                          </a:solidFill>
                          <a:latin typeface="Calibri" charset="0"/>
                        </a:defRPr>
                      </a:lvl4pPr>
                      <a:lvl5pPr marL="1258888" algn="l">
                        <a:spcBef>
                          <a:spcPct val="20000"/>
                        </a:spcBef>
                        <a:defRPr sz="1600">
                          <a:solidFill>
                            <a:schemeClr val="tx1"/>
                          </a:solidFill>
                          <a:latin typeface="Calibri" charset="0"/>
                        </a:defRPr>
                      </a:lvl5pPr>
                      <a:lvl6pPr marL="1716088" fontAlgn="base">
                        <a:spcBef>
                          <a:spcPct val="20000"/>
                        </a:spcBef>
                        <a:spcAft>
                          <a:spcPct val="0"/>
                        </a:spcAft>
                        <a:defRPr sz="1600">
                          <a:solidFill>
                            <a:schemeClr val="tx1"/>
                          </a:solidFill>
                          <a:latin typeface="Calibri" charset="0"/>
                        </a:defRPr>
                      </a:lvl6pPr>
                      <a:lvl7pPr marL="2173288" fontAlgn="base">
                        <a:spcBef>
                          <a:spcPct val="20000"/>
                        </a:spcBef>
                        <a:spcAft>
                          <a:spcPct val="0"/>
                        </a:spcAft>
                        <a:defRPr sz="1600">
                          <a:solidFill>
                            <a:schemeClr val="tx1"/>
                          </a:solidFill>
                          <a:latin typeface="Calibri" charset="0"/>
                        </a:defRPr>
                      </a:lvl7pPr>
                      <a:lvl8pPr marL="2630488" fontAlgn="base">
                        <a:spcBef>
                          <a:spcPct val="20000"/>
                        </a:spcBef>
                        <a:spcAft>
                          <a:spcPct val="0"/>
                        </a:spcAft>
                        <a:defRPr sz="1600">
                          <a:solidFill>
                            <a:schemeClr val="tx1"/>
                          </a:solidFill>
                          <a:latin typeface="Calibri" charset="0"/>
                        </a:defRPr>
                      </a:lvl8pPr>
                      <a:lvl9pPr marL="3087688"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x-none" sz="2000" b="0" i="0" u="none" strike="noStrike" cap="none" normalizeH="0" baseline="0" dirty="0" smtClean="0">
                          <a:ln>
                            <a:noFill/>
                          </a:ln>
                          <a:solidFill>
                            <a:schemeClr val="tx1"/>
                          </a:solidFill>
                          <a:effectLst/>
                          <a:latin typeface="Calibri" charset="0"/>
                        </a:rPr>
                        <a:t>Exceeds expectations; often reflects additional work</a:t>
                      </a:r>
                      <a:endParaRPr kumimoji="0" lang="en-US" altLang="x-none" sz="2000" b="0" i="0" u="none" strike="noStrike" cap="none" normalizeH="0" baseline="0" dirty="0">
                        <a:ln>
                          <a:noFill/>
                        </a:ln>
                        <a:solidFill>
                          <a:schemeClr val="tx1"/>
                        </a:solidFill>
                        <a:effectLst/>
                        <a:latin typeface="Calibri"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52425">
                <a:tc>
                  <a:txBody>
                    <a:bodyPr/>
                    <a:lstStyle>
                      <a:lvl1pPr algn="l">
                        <a:spcBef>
                          <a:spcPct val="20000"/>
                        </a:spcBef>
                        <a:defRPr sz="2000">
                          <a:solidFill>
                            <a:schemeClr val="tx1"/>
                          </a:solidFill>
                          <a:latin typeface="Calibri" charset="0"/>
                        </a:defRPr>
                      </a:lvl1pPr>
                      <a:lvl2pPr marL="344488" algn="l">
                        <a:spcBef>
                          <a:spcPct val="20000"/>
                        </a:spcBef>
                        <a:defRPr sz="2000">
                          <a:solidFill>
                            <a:schemeClr val="tx1"/>
                          </a:solidFill>
                          <a:latin typeface="Calibri" charset="0"/>
                        </a:defRPr>
                      </a:lvl2pPr>
                      <a:lvl3pPr marL="685800" algn="l">
                        <a:spcBef>
                          <a:spcPct val="20000"/>
                        </a:spcBef>
                        <a:defRPr>
                          <a:solidFill>
                            <a:schemeClr val="tx1"/>
                          </a:solidFill>
                          <a:latin typeface="Calibri" charset="0"/>
                        </a:defRPr>
                      </a:lvl3pPr>
                      <a:lvl4pPr marL="969963" algn="l">
                        <a:spcBef>
                          <a:spcPct val="20000"/>
                        </a:spcBef>
                        <a:defRPr sz="1600">
                          <a:solidFill>
                            <a:schemeClr val="tx1"/>
                          </a:solidFill>
                          <a:latin typeface="Calibri" charset="0"/>
                        </a:defRPr>
                      </a:lvl4pPr>
                      <a:lvl5pPr marL="1258888" algn="l">
                        <a:spcBef>
                          <a:spcPct val="20000"/>
                        </a:spcBef>
                        <a:defRPr sz="1600">
                          <a:solidFill>
                            <a:schemeClr val="tx1"/>
                          </a:solidFill>
                          <a:latin typeface="Calibri" charset="0"/>
                        </a:defRPr>
                      </a:lvl5pPr>
                      <a:lvl6pPr marL="1716088" fontAlgn="base">
                        <a:spcBef>
                          <a:spcPct val="20000"/>
                        </a:spcBef>
                        <a:spcAft>
                          <a:spcPct val="0"/>
                        </a:spcAft>
                        <a:defRPr sz="1600">
                          <a:solidFill>
                            <a:schemeClr val="tx1"/>
                          </a:solidFill>
                          <a:latin typeface="Calibri" charset="0"/>
                        </a:defRPr>
                      </a:lvl6pPr>
                      <a:lvl7pPr marL="2173288" fontAlgn="base">
                        <a:spcBef>
                          <a:spcPct val="20000"/>
                        </a:spcBef>
                        <a:spcAft>
                          <a:spcPct val="0"/>
                        </a:spcAft>
                        <a:defRPr sz="1600">
                          <a:solidFill>
                            <a:schemeClr val="tx1"/>
                          </a:solidFill>
                          <a:latin typeface="Calibri" charset="0"/>
                        </a:defRPr>
                      </a:lvl7pPr>
                      <a:lvl8pPr marL="2630488" fontAlgn="base">
                        <a:spcBef>
                          <a:spcPct val="20000"/>
                        </a:spcBef>
                        <a:spcAft>
                          <a:spcPct val="0"/>
                        </a:spcAft>
                        <a:defRPr sz="1600">
                          <a:solidFill>
                            <a:schemeClr val="tx1"/>
                          </a:solidFill>
                          <a:latin typeface="Calibri" charset="0"/>
                        </a:defRPr>
                      </a:lvl8pPr>
                      <a:lvl9pPr marL="3087688"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x-none" sz="2000" b="1" i="0" u="none" strike="noStrike" cap="none" normalizeH="0" baseline="0" dirty="0" smtClean="0">
                          <a:ln>
                            <a:noFill/>
                          </a:ln>
                          <a:solidFill>
                            <a:schemeClr val="tx1"/>
                          </a:solidFill>
                          <a:effectLst/>
                          <a:latin typeface="Calibri" charset="0"/>
                          <a:sym typeface="Symbol" charset="2"/>
                        </a:rPr>
                        <a:t>√+</a:t>
                      </a:r>
                      <a:endParaRPr kumimoji="0" lang="en-US" altLang="x-none" sz="2000" b="1" i="0" u="none" strike="noStrike" cap="none" normalizeH="0" baseline="0" dirty="0">
                        <a:ln>
                          <a:noFill/>
                        </a:ln>
                        <a:solidFill>
                          <a:schemeClr val="tx1"/>
                        </a:solidFill>
                        <a:effectLst/>
                        <a:latin typeface="Calibri" charset="0"/>
                        <a:sym typeface="Symbol" charset="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Calibri" charset="0"/>
                        </a:defRPr>
                      </a:lvl1pPr>
                      <a:lvl2pPr marL="344488" algn="l">
                        <a:spcBef>
                          <a:spcPct val="20000"/>
                        </a:spcBef>
                        <a:defRPr sz="2000">
                          <a:solidFill>
                            <a:schemeClr val="tx1"/>
                          </a:solidFill>
                          <a:latin typeface="Calibri" charset="0"/>
                        </a:defRPr>
                      </a:lvl2pPr>
                      <a:lvl3pPr marL="685800" algn="l">
                        <a:spcBef>
                          <a:spcPct val="20000"/>
                        </a:spcBef>
                        <a:defRPr>
                          <a:solidFill>
                            <a:schemeClr val="tx1"/>
                          </a:solidFill>
                          <a:latin typeface="Calibri" charset="0"/>
                        </a:defRPr>
                      </a:lvl3pPr>
                      <a:lvl4pPr marL="969963" algn="l">
                        <a:spcBef>
                          <a:spcPct val="20000"/>
                        </a:spcBef>
                        <a:defRPr sz="1600">
                          <a:solidFill>
                            <a:schemeClr val="tx1"/>
                          </a:solidFill>
                          <a:latin typeface="Calibri" charset="0"/>
                        </a:defRPr>
                      </a:lvl4pPr>
                      <a:lvl5pPr marL="1258888" algn="l">
                        <a:spcBef>
                          <a:spcPct val="20000"/>
                        </a:spcBef>
                        <a:defRPr sz="1600">
                          <a:solidFill>
                            <a:schemeClr val="tx1"/>
                          </a:solidFill>
                          <a:latin typeface="Calibri" charset="0"/>
                        </a:defRPr>
                      </a:lvl5pPr>
                      <a:lvl6pPr marL="1716088" fontAlgn="base">
                        <a:spcBef>
                          <a:spcPct val="20000"/>
                        </a:spcBef>
                        <a:spcAft>
                          <a:spcPct val="0"/>
                        </a:spcAft>
                        <a:defRPr sz="1600">
                          <a:solidFill>
                            <a:schemeClr val="tx1"/>
                          </a:solidFill>
                          <a:latin typeface="Calibri" charset="0"/>
                        </a:defRPr>
                      </a:lvl6pPr>
                      <a:lvl7pPr marL="2173288" fontAlgn="base">
                        <a:spcBef>
                          <a:spcPct val="20000"/>
                        </a:spcBef>
                        <a:spcAft>
                          <a:spcPct val="0"/>
                        </a:spcAft>
                        <a:defRPr sz="1600">
                          <a:solidFill>
                            <a:schemeClr val="tx1"/>
                          </a:solidFill>
                          <a:latin typeface="Calibri" charset="0"/>
                        </a:defRPr>
                      </a:lvl7pPr>
                      <a:lvl8pPr marL="2630488" fontAlgn="base">
                        <a:spcBef>
                          <a:spcPct val="20000"/>
                        </a:spcBef>
                        <a:spcAft>
                          <a:spcPct val="0"/>
                        </a:spcAft>
                        <a:defRPr sz="1600">
                          <a:solidFill>
                            <a:schemeClr val="tx1"/>
                          </a:solidFill>
                          <a:latin typeface="Calibri" charset="0"/>
                        </a:defRPr>
                      </a:lvl8pPr>
                      <a:lvl9pPr marL="3087688"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x-none" sz="2000" b="0" i="0" u="none" strike="noStrike" cap="none" normalizeH="0" baseline="0" dirty="0" smtClean="0">
                          <a:ln>
                            <a:noFill/>
                          </a:ln>
                          <a:solidFill>
                            <a:schemeClr val="tx1"/>
                          </a:solidFill>
                          <a:effectLst/>
                          <a:latin typeface="Calibri" charset="0"/>
                        </a:rPr>
                        <a:t>Well done; satisfies all assignment requirements</a:t>
                      </a:r>
                      <a:endParaRPr kumimoji="0" lang="en-US" altLang="x-none" sz="2000" b="0" i="0" u="none" strike="noStrike" cap="none" normalizeH="0" baseline="0" dirty="0">
                        <a:ln>
                          <a:noFill/>
                        </a:ln>
                        <a:solidFill>
                          <a:schemeClr val="tx1"/>
                        </a:solidFill>
                        <a:effectLst/>
                        <a:latin typeface="Calibri"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52425">
                <a:tc>
                  <a:txBody>
                    <a:bodyPr/>
                    <a:lstStyle>
                      <a:lvl1pPr algn="l">
                        <a:spcBef>
                          <a:spcPct val="20000"/>
                        </a:spcBef>
                        <a:defRPr sz="2000">
                          <a:solidFill>
                            <a:schemeClr val="tx1"/>
                          </a:solidFill>
                          <a:latin typeface="Calibri" charset="0"/>
                        </a:defRPr>
                      </a:lvl1pPr>
                      <a:lvl2pPr marL="344488" algn="l">
                        <a:spcBef>
                          <a:spcPct val="20000"/>
                        </a:spcBef>
                        <a:defRPr sz="2000">
                          <a:solidFill>
                            <a:schemeClr val="tx1"/>
                          </a:solidFill>
                          <a:latin typeface="Calibri" charset="0"/>
                        </a:defRPr>
                      </a:lvl2pPr>
                      <a:lvl3pPr marL="685800" algn="l">
                        <a:spcBef>
                          <a:spcPct val="20000"/>
                        </a:spcBef>
                        <a:defRPr>
                          <a:solidFill>
                            <a:schemeClr val="tx1"/>
                          </a:solidFill>
                          <a:latin typeface="Calibri" charset="0"/>
                        </a:defRPr>
                      </a:lvl3pPr>
                      <a:lvl4pPr marL="969963" algn="l">
                        <a:spcBef>
                          <a:spcPct val="20000"/>
                        </a:spcBef>
                        <a:defRPr sz="1600">
                          <a:solidFill>
                            <a:schemeClr val="tx1"/>
                          </a:solidFill>
                          <a:latin typeface="Calibri" charset="0"/>
                        </a:defRPr>
                      </a:lvl4pPr>
                      <a:lvl5pPr marL="1258888" algn="l">
                        <a:spcBef>
                          <a:spcPct val="20000"/>
                        </a:spcBef>
                        <a:defRPr sz="1600">
                          <a:solidFill>
                            <a:schemeClr val="tx1"/>
                          </a:solidFill>
                          <a:latin typeface="Calibri" charset="0"/>
                        </a:defRPr>
                      </a:lvl5pPr>
                      <a:lvl6pPr marL="1716088" fontAlgn="base">
                        <a:spcBef>
                          <a:spcPct val="20000"/>
                        </a:spcBef>
                        <a:spcAft>
                          <a:spcPct val="0"/>
                        </a:spcAft>
                        <a:defRPr sz="1600">
                          <a:solidFill>
                            <a:schemeClr val="tx1"/>
                          </a:solidFill>
                          <a:latin typeface="Calibri" charset="0"/>
                        </a:defRPr>
                      </a:lvl6pPr>
                      <a:lvl7pPr marL="2173288" fontAlgn="base">
                        <a:spcBef>
                          <a:spcPct val="20000"/>
                        </a:spcBef>
                        <a:spcAft>
                          <a:spcPct val="0"/>
                        </a:spcAft>
                        <a:defRPr sz="1600">
                          <a:solidFill>
                            <a:schemeClr val="tx1"/>
                          </a:solidFill>
                          <a:latin typeface="Calibri" charset="0"/>
                        </a:defRPr>
                      </a:lvl7pPr>
                      <a:lvl8pPr marL="2630488" fontAlgn="base">
                        <a:spcBef>
                          <a:spcPct val="20000"/>
                        </a:spcBef>
                        <a:spcAft>
                          <a:spcPct val="0"/>
                        </a:spcAft>
                        <a:defRPr sz="1600">
                          <a:solidFill>
                            <a:schemeClr val="tx1"/>
                          </a:solidFill>
                          <a:latin typeface="Calibri" charset="0"/>
                        </a:defRPr>
                      </a:lvl8pPr>
                      <a:lvl9pPr marL="3087688"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x-none" sz="2000" b="1" i="0" u="none" strike="noStrike" cap="none" normalizeH="0" baseline="0">
                          <a:ln>
                            <a:noFill/>
                          </a:ln>
                          <a:solidFill>
                            <a:schemeClr val="tx1"/>
                          </a:solidFill>
                          <a:effectLst/>
                          <a:latin typeface="Calibri" charset="0"/>
                          <a:sym typeface="Symbol" charset="2"/>
                        </a:rPr>
                        <a: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Calibri" charset="0"/>
                        </a:defRPr>
                      </a:lvl1pPr>
                      <a:lvl2pPr marL="344488" algn="l">
                        <a:spcBef>
                          <a:spcPct val="20000"/>
                        </a:spcBef>
                        <a:defRPr sz="2000">
                          <a:solidFill>
                            <a:schemeClr val="tx1"/>
                          </a:solidFill>
                          <a:latin typeface="Calibri" charset="0"/>
                        </a:defRPr>
                      </a:lvl2pPr>
                      <a:lvl3pPr marL="685800" algn="l">
                        <a:spcBef>
                          <a:spcPct val="20000"/>
                        </a:spcBef>
                        <a:defRPr>
                          <a:solidFill>
                            <a:schemeClr val="tx1"/>
                          </a:solidFill>
                          <a:latin typeface="Calibri" charset="0"/>
                        </a:defRPr>
                      </a:lvl3pPr>
                      <a:lvl4pPr marL="969963" algn="l">
                        <a:spcBef>
                          <a:spcPct val="20000"/>
                        </a:spcBef>
                        <a:defRPr sz="1600">
                          <a:solidFill>
                            <a:schemeClr val="tx1"/>
                          </a:solidFill>
                          <a:latin typeface="Calibri" charset="0"/>
                        </a:defRPr>
                      </a:lvl4pPr>
                      <a:lvl5pPr marL="1258888" algn="l">
                        <a:spcBef>
                          <a:spcPct val="20000"/>
                        </a:spcBef>
                        <a:defRPr sz="1600">
                          <a:solidFill>
                            <a:schemeClr val="tx1"/>
                          </a:solidFill>
                          <a:latin typeface="Calibri" charset="0"/>
                        </a:defRPr>
                      </a:lvl5pPr>
                      <a:lvl6pPr marL="1716088" fontAlgn="base">
                        <a:spcBef>
                          <a:spcPct val="20000"/>
                        </a:spcBef>
                        <a:spcAft>
                          <a:spcPct val="0"/>
                        </a:spcAft>
                        <a:defRPr sz="1600">
                          <a:solidFill>
                            <a:schemeClr val="tx1"/>
                          </a:solidFill>
                          <a:latin typeface="Calibri" charset="0"/>
                        </a:defRPr>
                      </a:lvl6pPr>
                      <a:lvl7pPr marL="2173288" fontAlgn="base">
                        <a:spcBef>
                          <a:spcPct val="20000"/>
                        </a:spcBef>
                        <a:spcAft>
                          <a:spcPct val="0"/>
                        </a:spcAft>
                        <a:defRPr sz="1600">
                          <a:solidFill>
                            <a:schemeClr val="tx1"/>
                          </a:solidFill>
                          <a:latin typeface="Calibri" charset="0"/>
                        </a:defRPr>
                      </a:lvl7pPr>
                      <a:lvl8pPr marL="2630488" fontAlgn="base">
                        <a:spcBef>
                          <a:spcPct val="20000"/>
                        </a:spcBef>
                        <a:spcAft>
                          <a:spcPct val="0"/>
                        </a:spcAft>
                        <a:defRPr sz="1600">
                          <a:solidFill>
                            <a:schemeClr val="tx1"/>
                          </a:solidFill>
                          <a:latin typeface="Calibri" charset="0"/>
                        </a:defRPr>
                      </a:lvl8pPr>
                      <a:lvl9pPr marL="3087688"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defRPr/>
                      </a:pPr>
                      <a:r>
                        <a:rPr kumimoji="0" lang="en-US" altLang="x-none" sz="2000" b="0" i="0" u="none" strike="noStrike" cap="none" normalizeH="0" baseline="0" dirty="0" smtClean="0">
                          <a:ln>
                            <a:noFill/>
                          </a:ln>
                          <a:solidFill>
                            <a:schemeClr val="tx1"/>
                          </a:solidFill>
                          <a:effectLst/>
                          <a:latin typeface="Calibri" charset="0"/>
                        </a:rPr>
                        <a:t>satisfactory; meets requirements, maybe a few issues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49250">
                <a:tc>
                  <a:txBody>
                    <a:bodyPr/>
                    <a:lstStyle>
                      <a:lvl1pPr algn="l">
                        <a:spcBef>
                          <a:spcPct val="20000"/>
                        </a:spcBef>
                        <a:defRPr sz="2000">
                          <a:solidFill>
                            <a:schemeClr val="tx1"/>
                          </a:solidFill>
                          <a:latin typeface="Calibri" charset="0"/>
                        </a:defRPr>
                      </a:lvl1pPr>
                      <a:lvl2pPr marL="344488" algn="l">
                        <a:spcBef>
                          <a:spcPct val="20000"/>
                        </a:spcBef>
                        <a:defRPr sz="2000">
                          <a:solidFill>
                            <a:schemeClr val="tx1"/>
                          </a:solidFill>
                          <a:latin typeface="Calibri" charset="0"/>
                        </a:defRPr>
                      </a:lvl2pPr>
                      <a:lvl3pPr marL="685800" algn="l">
                        <a:spcBef>
                          <a:spcPct val="20000"/>
                        </a:spcBef>
                        <a:defRPr>
                          <a:solidFill>
                            <a:schemeClr val="tx1"/>
                          </a:solidFill>
                          <a:latin typeface="Calibri" charset="0"/>
                        </a:defRPr>
                      </a:lvl3pPr>
                      <a:lvl4pPr marL="969963" algn="l">
                        <a:spcBef>
                          <a:spcPct val="20000"/>
                        </a:spcBef>
                        <a:defRPr sz="1600">
                          <a:solidFill>
                            <a:schemeClr val="tx1"/>
                          </a:solidFill>
                          <a:latin typeface="Calibri" charset="0"/>
                        </a:defRPr>
                      </a:lvl4pPr>
                      <a:lvl5pPr marL="1258888" algn="l">
                        <a:spcBef>
                          <a:spcPct val="20000"/>
                        </a:spcBef>
                        <a:defRPr sz="1600">
                          <a:solidFill>
                            <a:schemeClr val="tx1"/>
                          </a:solidFill>
                          <a:latin typeface="Calibri" charset="0"/>
                        </a:defRPr>
                      </a:lvl5pPr>
                      <a:lvl6pPr marL="1716088" fontAlgn="base">
                        <a:spcBef>
                          <a:spcPct val="20000"/>
                        </a:spcBef>
                        <a:spcAft>
                          <a:spcPct val="0"/>
                        </a:spcAft>
                        <a:defRPr sz="1600">
                          <a:solidFill>
                            <a:schemeClr val="tx1"/>
                          </a:solidFill>
                          <a:latin typeface="Calibri" charset="0"/>
                        </a:defRPr>
                      </a:lvl6pPr>
                      <a:lvl7pPr marL="2173288" fontAlgn="base">
                        <a:spcBef>
                          <a:spcPct val="20000"/>
                        </a:spcBef>
                        <a:spcAft>
                          <a:spcPct val="0"/>
                        </a:spcAft>
                        <a:defRPr sz="1600">
                          <a:solidFill>
                            <a:schemeClr val="tx1"/>
                          </a:solidFill>
                          <a:latin typeface="Calibri" charset="0"/>
                        </a:defRPr>
                      </a:lvl7pPr>
                      <a:lvl8pPr marL="2630488" fontAlgn="base">
                        <a:spcBef>
                          <a:spcPct val="20000"/>
                        </a:spcBef>
                        <a:spcAft>
                          <a:spcPct val="0"/>
                        </a:spcAft>
                        <a:defRPr sz="1600">
                          <a:solidFill>
                            <a:schemeClr val="tx1"/>
                          </a:solidFill>
                          <a:latin typeface="Calibri" charset="0"/>
                        </a:defRPr>
                      </a:lvl8pPr>
                      <a:lvl9pPr marL="3087688"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x-none" sz="2000" b="1" i="0" u="none" strike="noStrike" cap="none" normalizeH="0" baseline="0" dirty="0" smtClean="0">
                          <a:ln>
                            <a:noFill/>
                          </a:ln>
                          <a:solidFill>
                            <a:schemeClr val="tx1"/>
                          </a:solidFill>
                          <a:effectLst/>
                          <a:latin typeface="Calibri" charset="0"/>
                          <a:sym typeface="Symbol" charset="2"/>
                        </a:rPr>
                        <a:t>√-</a:t>
                      </a:r>
                      <a:endParaRPr kumimoji="0" lang="en-US" altLang="x-none" sz="2000" b="1" i="0" u="none" strike="noStrike" cap="none" normalizeH="0" baseline="0" dirty="0">
                        <a:ln>
                          <a:noFill/>
                        </a:ln>
                        <a:solidFill>
                          <a:schemeClr val="tx1"/>
                        </a:solidFill>
                        <a:effectLst/>
                        <a:latin typeface="Calibri" charset="0"/>
                        <a:sym typeface="Symbol" charset="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Calibri" charset="0"/>
                        </a:defRPr>
                      </a:lvl1pPr>
                      <a:lvl2pPr marL="344488" algn="l">
                        <a:spcBef>
                          <a:spcPct val="20000"/>
                        </a:spcBef>
                        <a:defRPr sz="2000">
                          <a:solidFill>
                            <a:schemeClr val="tx1"/>
                          </a:solidFill>
                          <a:latin typeface="Calibri" charset="0"/>
                        </a:defRPr>
                      </a:lvl2pPr>
                      <a:lvl3pPr marL="685800" algn="l">
                        <a:spcBef>
                          <a:spcPct val="20000"/>
                        </a:spcBef>
                        <a:defRPr>
                          <a:solidFill>
                            <a:schemeClr val="tx1"/>
                          </a:solidFill>
                          <a:latin typeface="Calibri" charset="0"/>
                        </a:defRPr>
                      </a:lvl3pPr>
                      <a:lvl4pPr marL="969963" algn="l">
                        <a:spcBef>
                          <a:spcPct val="20000"/>
                        </a:spcBef>
                        <a:defRPr sz="1600">
                          <a:solidFill>
                            <a:schemeClr val="tx1"/>
                          </a:solidFill>
                          <a:latin typeface="Calibri" charset="0"/>
                        </a:defRPr>
                      </a:lvl4pPr>
                      <a:lvl5pPr marL="1258888" algn="l">
                        <a:spcBef>
                          <a:spcPct val="20000"/>
                        </a:spcBef>
                        <a:defRPr sz="1600">
                          <a:solidFill>
                            <a:schemeClr val="tx1"/>
                          </a:solidFill>
                          <a:latin typeface="Calibri" charset="0"/>
                        </a:defRPr>
                      </a:lvl5pPr>
                      <a:lvl6pPr marL="1716088" fontAlgn="base">
                        <a:spcBef>
                          <a:spcPct val="20000"/>
                        </a:spcBef>
                        <a:spcAft>
                          <a:spcPct val="0"/>
                        </a:spcAft>
                        <a:defRPr sz="1600">
                          <a:solidFill>
                            <a:schemeClr val="tx1"/>
                          </a:solidFill>
                          <a:latin typeface="Calibri" charset="0"/>
                        </a:defRPr>
                      </a:lvl6pPr>
                      <a:lvl7pPr marL="2173288" fontAlgn="base">
                        <a:spcBef>
                          <a:spcPct val="20000"/>
                        </a:spcBef>
                        <a:spcAft>
                          <a:spcPct val="0"/>
                        </a:spcAft>
                        <a:defRPr sz="1600">
                          <a:solidFill>
                            <a:schemeClr val="tx1"/>
                          </a:solidFill>
                          <a:latin typeface="Calibri" charset="0"/>
                        </a:defRPr>
                      </a:lvl7pPr>
                      <a:lvl8pPr marL="2630488" fontAlgn="base">
                        <a:spcBef>
                          <a:spcPct val="20000"/>
                        </a:spcBef>
                        <a:spcAft>
                          <a:spcPct val="0"/>
                        </a:spcAft>
                        <a:defRPr sz="1600">
                          <a:solidFill>
                            <a:schemeClr val="tx1"/>
                          </a:solidFill>
                          <a:latin typeface="Calibri" charset="0"/>
                        </a:defRPr>
                      </a:lvl8pPr>
                      <a:lvl9pPr marL="3087688"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x-none" sz="2000" b="0" i="0" u="none" strike="noStrike" cap="none" normalizeH="0" baseline="0" dirty="0" smtClean="0">
                          <a:ln>
                            <a:noFill/>
                          </a:ln>
                          <a:solidFill>
                            <a:schemeClr val="tx1"/>
                          </a:solidFill>
                          <a:effectLst/>
                          <a:latin typeface="Calibri" charset="0"/>
                        </a:rPr>
                        <a:t>Problems serious enough to fall short of assignment requirements</a:t>
                      </a:r>
                      <a:endParaRPr kumimoji="0" lang="en-US" altLang="x-none" sz="2000" b="0" i="0" u="none" strike="noStrike" cap="none" normalizeH="0" baseline="0" dirty="0">
                        <a:ln>
                          <a:noFill/>
                        </a:ln>
                        <a:solidFill>
                          <a:schemeClr val="tx1"/>
                        </a:solidFill>
                        <a:effectLst/>
                        <a:latin typeface="Calibri"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52425">
                <a:tc>
                  <a:txBody>
                    <a:bodyPr/>
                    <a:lstStyle>
                      <a:lvl1pPr algn="l">
                        <a:spcBef>
                          <a:spcPct val="20000"/>
                        </a:spcBef>
                        <a:defRPr sz="2000">
                          <a:solidFill>
                            <a:schemeClr val="tx1"/>
                          </a:solidFill>
                          <a:latin typeface="Calibri" charset="0"/>
                        </a:defRPr>
                      </a:lvl1pPr>
                      <a:lvl2pPr marL="344488" algn="l">
                        <a:spcBef>
                          <a:spcPct val="20000"/>
                        </a:spcBef>
                        <a:defRPr sz="2000">
                          <a:solidFill>
                            <a:schemeClr val="tx1"/>
                          </a:solidFill>
                          <a:latin typeface="Calibri" charset="0"/>
                        </a:defRPr>
                      </a:lvl2pPr>
                      <a:lvl3pPr marL="685800" algn="l">
                        <a:spcBef>
                          <a:spcPct val="20000"/>
                        </a:spcBef>
                        <a:defRPr>
                          <a:solidFill>
                            <a:schemeClr val="tx1"/>
                          </a:solidFill>
                          <a:latin typeface="Calibri" charset="0"/>
                        </a:defRPr>
                      </a:lvl3pPr>
                      <a:lvl4pPr marL="969963" algn="l">
                        <a:spcBef>
                          <a:spcPct val="20000"/>
                        </a:spcBef>
                        <a:defRPr sz="1600">
                          <a:solidFill>
                            <a:schemeClr val="tx1"/>
                          </a:solidFill>
                          <a:latin typeface="Calibri" charset="0"/>
                        </a:defRPr>
                      </a:lvl4pPr>
                      <a:lvl5pPr marL="1258888" algn="l">
                        <a:spcBef>
                          <a:spcPct val="20000"/>
                        </a:spcBef>
                        <a:defRPr sz="1600">
                          <a:solidFill>
                            <a:schemeClr val="tx1"/>
                          </a:solidFill>
                          <a:latin typeface="Calibri" charset="0"/>
                        </a:defRPr>
                      </a:lvl5pPr>
                      <a:lvl6pPr marL="1716088" fontAlgn="base">
                        <a:spcBef>
                          <a:spcPct val="20000"/>
                        </a:spcBef>
                        <a:spcAft>
                          <a:spcPct val="0"/>
                        </a:spcAft>
                        <a:defRPr sz="1600">
                          <a:solidFill>
                            <a:schemeClr val="tx1"/>
                          </a:solidFill>
                          <a:latin typeface="Calibri" charset="0"/>
                        </a:defRPr>
                      </a:lvl6pPr>
                      <a:lvl7pPr marL="2173288" fontAlgn="base">
                        <a:spcBef>
                          <a:spcPct val="20000"/>
                        </a:spcBef>
                        <a:spcAft>
                          <a:spcPct val="0"/>
                        </a:spcAft>
                        <a:defRPr sz="1600">
                          <a:solidFill>
                            <a:schemeClr val="tx1"/>
                          </a:solidFill>
                          <a:latin typeface="Calibri" charset="0"/>
                        </a:defRPr>
                      </a:lvl7pPr>
                      <a:lvl8pPr marL="2630488" fontAlgn="base">
                        <a:spcBef>
                          <a:spcPct val="20000"/>
                        </a:spcBef>
                        <a:spcAft>
                          <a:spcPct val="0"/>
                        </a:spcAft>
                        <a:defRPr sz="1600">
                          <a:solidFill>
                            <a:schemeClr val="tx1"/>
                          </a:solidFill>
                          <a:latin typeface="Calibri" charset="0"/>
                        </a:defRPr>
                      </a:lvl8pPr>
                      <a:lvl9pPr marL="3087688"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x-none" sz="2000" b="0" i="0" u="none" strike="noStrike" cap="none" normalizeH="0" baseline="0" dirty="0" smtClean="0">
                          <a:ln>
                            <a:noFill/>
                          </a:ln>
                          <a:solidFill>
                            <a:schemeClr val="tx1"/>
                          </a:solidFill>
                          <a:effectLst/>
                          <a:latin typeface="Calibri" charset="0"/>
                          <a:sym typeface="Symbol" charset="2"/>
                        </a:rPr>
                        <a:t>-</a:t>
                      </a:r>
                      <a:endParaRPr kumimoji="0" lang="en-US" altLang="x-none" sz="2000" b="0" i="0" u="none" strike="noStrike" cap="none" normalizeH="0" baseline="0" dirty="0">
                        <a:ln>
                          <a:noFill/>
                        </a:ln>
                        <a:solidFill>
                          <a:schemeClr val="tx1"/>
                        </a:solidFill>
                        <a:effectLst/>
                        <a:latin typeface="Calibri" charset="0"/>
                        <a:sym typeface="Symbol" charset="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Calibri" charset="0"/>
                        </a:defRPr>
                      </a:lvl1pPr>
                      <a:lvl2pPr marL="344488" algn="l">
                        <a:spcBef>
                          <a:spcPct val="20000"/>
                        </a:spcBef>
                        <a:defRPr sz="2000">
                          <a:solidFill>
                            <a:schemeClr val="tx1"/>
                          </a:solidFill>
                          <a:latin typeface="Calibri" charset="0"/>
                        </a:defRPr>
                      </a:lvl2pPr>
                      <a:lvl3pPr marL="685800" algn="l">
                        <a:spcBef>
                          <a:spcPct val="20000"/>
                        </a:spcBef>
                        <a:defRPr>
                          <a:solidFill>
                            <a:schemeClr val="tx1"/>
                          </a:solidFill>
                          <a:latin typeface="Calibri" charset="0"/>
                        </a:defRPr>
                      </a:lvl3pPr>
                      <a:lvl4pPr marL="969963" algn="l">
                        <a:spcBef>
                          <a:spcPct val="20000"/>
                        </a:spcBef>
                        <a:defRPr sz="1600">
                          <a:solidFill>
                            <a:schemeClr val="tx1"/>
                          </a:solidFill>
                          <a:latin typeface="Calibri" charset="0"/>
                        </a:defRPr>
                      </a:lvl4pPr>
                      <a:lvl5pPr marL="1258888" algn="l">
                        <a:spcBef>
                          <a:spcPct val="20000"/>
                        </a:spcBef>
                        <a:defRPr sz="1600">
                          <a:solidFill>
                            <a:schemeClr val="tx1"/>
                          </a:solidFill>
                          <a:latin typeface="Calibri" charset="0"/>
                        </a:defRPr>
                      </a:lvl5pPr>
                      <a:lvl6pPr marL="1716088" fontAlgn="base">
                        <a:spcBef>
                          <a:spcPct val="20000"/>
                        </a:spcBef>
                        <a:spcAft>
                          <a:spcPct val="0"/>
                        </a:spcAft>
                        <a:defRPr sz="1600">
                          <a:solidFill>
                            <a:schemeClr val="tx1"/>
                          </a:solidFill>
                          <a:latin typeface="Calibri" charset="0"/>
                        </a:defRPr>
                      </a:lvl6pPr>
                      <a:lvl7pPr marL="2173288" fontAlgn="base">
                        <a:spcBef>
                          <a:spcPct val="20000"/>
                        </a:spcBef>
                        <a:spcAft>
                          <a:spcPct val="0"/>
                        </a:spcAft>
                        <a:defRPr sz="1600">
                          <a:solidFill>
                            <a:schemeClr val="tx1"/>
                          </a:solidFill>
                          <a:latin typeface="Calibri" charset="0"/>
                        </a:defRPr>
                      </a:lvl7pPr>
                      <a:lvl8pPr marL="2630488" fontAlgn="base">
                        <a:spcBef>
                          <a:spcPct val="20000"/>
                        </a:spcBef>
                        <a:spcAft>
                          <a:spcPct val="0"/>
                        </a:spcAft>
                        <a:defRPr sz="1600">
                          <a:solidFill>
                            <a:schemeClr val="tx1"/>
                          </a:solidFill>
                          <a:latin typeface="Calibri" charset="0"/>
                        </a:defRPr>
                      </a:lvl8pPr>
                      <a:lvl9pPr marL="3087688"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x-none" sz="2000" b="0" i="0" u="none" strike="noStrike" cap="none" normalizeH="0" baseline="0" dirty="0" smtClean="0">
                          <a:ln>
                            <a:noFill/>
                          </a:ln>
                          <a:solidFill>
                            <a:schemeClr val="tx1"/>
                          </a:solidFill>
                          <a:effectLst/>
                          <a:latin typeface="Calibri" charset="0"/>
                        </a:rPr>
                        <a:t>Extremely serious problems</a:t>
                      </a:r>
                      <a:r>
                        <a:rPr kumimoji="0" lang="en-US" altLang="x-none" sz="2000" b="0" i="0" u="none" strike="noStrike" cap="none" normalizeH="0" baseline="0" smtClean="0">
                          <a:ln>
                            <a:noFill/>
                          </a:ln>
                          <a:solidFill>
                            <a:schemeClr val="tx1"/>
                          </a:solidFill>
                          <a:effectLst/>
                          <a:latin typeface="Calibri" charset="0"/>
                        </a:rPr>
                        <a:t>, a little </a:t>
                      </a:r>
                      <a:r>
                        <a:rPr kumimoji="0" lang="en-US" altLang="x-none" sz="2000" b="0" i="0" u="none" strike="noStrike" cap="none" normalizeH="0" baseline="0" dirty="0" smtClean="0">
                          <a:ln>
                            <a:noFill/>
                          </a:ln>
                          <a:solidFill>
                            <a:schemeClr val="tx1"/>
                          </a:solidFill>
                          <a:effectLst/>
                          <a:latin typeface="Calibri" charset="0"/>
                        </a:rPr>
                        <a:t>effort </a:t>
                      </a:r>
                      <a:r>
                        <a:rPr kumimoji="0" lang="en-US" altLang="x-none" sz="2000" b="0" i="0" u="none" strike="noStrike" cap="none" normalizeH="0" baseline="0" smtClean="0">
                          <a:ln>
                            <a:noFill/>
                          </a:ln>
                          <a:solidFill>
                            <a:schemeClr val="tx1"/>
                          </a:solidFill>
                          <a:effectLst/>
                          <a:latin typeface="Calibri" charset="0"/>
                        </a:rPr>
                        <a:t>and understanding</a:t>
                      </a:r>
                      <a:endParaRPr kumimoji="0" lang="en-US" altLang="x-none" sz="2000" b="0" i="0" u="none" strike="noStrike" cap="none" normalizeH="0" baseline="0" dirty="0">
                        <a:ln>
                          <a:noFill/>
                        </a:ln>
                        <a:solidFill>
                          <a:schemeClr val="tx1"/>
                        </a:solidFill>
                        <a:effectLst/>
                        <a:latin typeface="Calibri"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5242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x-none" sz="2000" b="0" i="0" u="none" strike="noStrike" cap="none" normalizeH="0" baseline="0" dirty="0" smtClean="0">
                          <a:ln>
                            <a:noFill/>
                          </a:ln>
                          <a:solidFill>
                            <a:schemeClr val="tx1"/>
                          </a:solidFill>
                          <a:effectLst/>
                          <a:latin typeface="Calibri" charset="0"/>
                          <a:sym typeface="Symbol" charset="2"/>
                        </a:rPr>
                        <a:t>--</a:t>
                      </a:r>
                      <a:endParaRPr kumimoji="0" lang="en-US" altLang="x-none" sz="2000" b="0" i="0" u="none" strike="noStrike" cap="none" normalizeH="0" baseline="0" dirty="0">
                        <a:ln>
                          <a:noFill/>
                        </a:ln>
                        <a:solidFill>
                          <a:schemeClr val="tx1"/>
                        </a:solidFill>
                        <a:effectLst/>
                        <a:latin typeface="Calibri" charset="0"/>
                        <a:sym typeface="Symbol" charset="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x-none" sz="2000" b="0" i="0" u="none" strike="noStrike" cap="none" normalizeH="0" baseline="0" dirty="0" smtClean="0">
                          <a:ln>
                            <a:noFill/>
                          </a:ln>
                          <a:solidFill>
                            <a:schemeClr val="tx1"/>
                          </a:solidFill>
                          <a:effectLst/>
                          <a:latin typeface="Calibri" charset="0"/>
                        </a:rPr>
                        <a:t>Little effort</a:t>
                      </a:r>
                      <a:endParaRPr kumimoji="0" lang="en-US" altLang="x-none" sz="2000" b="0" i="0" u="none" strike="noStrike" cap="none" normalizeH="0" baseline="0" dirty="0">
                        <a:ln>
                          <a:noFill/>
                        </a:ln>
                        <a:solidFill>
                          <a:schemeClr val="tx1"/>
                        </a:solidFill>
                        <a:effectLst/>
                        <a:latin typeface="Calibri"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5242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x-none" sz="2000" b="0" i="0" u="none" strike="noStrike" cap="none" normalizeH="0" baseline="0" dirty="0">
                        <a:ln>
                          <a:noFill/>
                        </a:ln>
                        <a:solidFill>
                          <a:schemeClr val="tx1"/>
                        </a:solidFill>
                        <a:effectLst/>
                        <a:latin typeface="Calibri" charset="0"/>
                        <a:sym typeface="Symbol" charset="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x-none" sz="2000" b="0" i="1" u="none" strike="noStrike" cap="none" normalizeH="0" baseline="0" dirty="0">
                        <a:ln>
                          <a:noFill/>
                        </a:ln>
                        <a:solidFill>
                          <a:schemeClr val="tx1"/>
                        </a:solidFill>
                        <a:effectLst/>
                        <a:latin typeface="Calibri"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74435979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62" name="Rectangle 2"/>
          <p:cNvSpPr>
            <a:spLocks noGrp="1" noChangeArrowheads="1"/>
          </p:cNvSpPr>
          <p:nvPr>
            <p:ph type="title"/>
          </p:nvPr>
        </p:nvSpPr>
        <p:spPr/>
        <p:txBody>
          <a:bodyPr/>
          <a:lstStyle/>
          <a:p>
            <a:r>
              <a:rPr lang="en-US" altLang="x-none" dirty="0" smtClean="0"/>
              <a:t>The Bucket System</a:t>
            </a:r>
            <a:endParaRPr lang="en-US" altLang="x-none" dirty="0"/>
          </a:p>
        </p:txBody>
      </p:sp>
      <p:graphicFrame>
        <p:nvGraphicFramePr>
          <p:cNvPr id="4" name="Group 4"/>
          <p:cNvGraphicFramePr>
            <a:graphicFrameLocks noGrp="1"/>
          </p:cNvGraphicFramePr>
          <p:nvPr>
            <p:extLst>
              <p:ext uri="{D42A27DB-BD31-4B8C-83A1-F6EECF244321}">
                <p14:modId xmlns:p14="http://schemas.microsoft.com/office/powerpoint/2010/main" val="306909065"/>
              </p:ext>
            </p:extLst>
          </p:nvPr>
        </p:nvGraphicFramePr>
        <p:xfrm>
          <a:off x="304800" y="1524000"/>
          <a:ext cx="8534400" cy="3169920"/>
        </p:xfrm>
        <a:graphic>
          <a:graphicData uri="http://schemas.openxmlformats.org/drawingml/2006/table">
            <a:tbl>
              <a:tblPr/>
              <a:tblGrid>
                <a:gridCol w="1492816"/>
                <a:gridCol w="7041584"/>
              </a:tblGrid>
              <a:tr h="3492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x-none" sz="2000" b="0" i="0" u="none" strike="noStrike" cap="none" normalizeH="0" baseline="0" dirty="0" smtClean="0">
                          <a:ln>
                            <a:noFill/>
                          </a:ln>
                          <a:solidFill>
                            <a:schemeClr val="tx1"/>
                          </a:solidFill>
                          <a:effectLst/>
                          <a:latin typeface="Calibri" charset="0"/>
                          <a:sym typeface="Symbol" charset="2"/>
                        </a:rPr>
                        <a:t>++</a:t>
                      </a:r>
                      <a:endParaRPr kumimoji="0" lang="en-US" altLang="x-none" sz="2000" b="0" i="0" u="none" strike="noStrike" cap="none" normalizeH="0" baseline="0" dirty="0">
                        <a:ln>
                          <a:noFill/>
                        </a:ln>
                        <a:solidFill>
                          <a:schemeClr val="tx1"/>
                        </a:solidFill>
                        <a:effectLst/>
                        <a:latin typeface="Calibri" charset="0"/>
                        <a:sym typeface="Symbol" charset="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x-none" sz="2000" b="0" i="0" u="none" strike="noStrike" cap="none" normalizeH="0" baseline="0" dirty="0" smtClean="0">
                          <a:ln>
                            <a:noFill/>
                          </a:ln>
                          <a:solidFill>
                            <a:schemeClr val="tx1"/>
                          </a:solidFill>
                          <a:effectLst/>
                          <a:latin typeface="Calibri" charset="0"/>
                        </a:rPr>
                        <a:t>Absolutely fantastic submission (</a:t>
                      </a:r>
                      <a:r>
                        <a:rPr kumimoji="0" lang="en-US" altLang="x-none" sz="2000" b="0" i="1" u="none" strike="noStrike" cap="none" normalizeH="0" baseline="0" dirty="0" smtClean="0">
                          <a:ln>
                            <a:noFill/>
                          </a:ln>
                          <a:solidFill>
                            <a:schemeClr val="tx1"/>
                          </a:solidFill>
                          <a:effectLst/>
                          <a:latin typeface="Calibri" charset="0"/>
                        </a:rPr>
                        <a:t>very rare)</a:t>
                      </a:r>
                      <a:endParaRPr kumimoji="0" lang="en-US" altLang="x-none" sz="2000" b="0" i="0" u="none" strike="noStrike" cap="none" normalizeH="0" baseline="0" dirty="0">
                        <a:ln>
                          <a:noFill/>
                        </a:ln>
                        <a:solidFill>
                          <a:schemeClr val="tx1"/>
                        </a:solidFill>
                        <a:effectLst/>
                        <a:latin typeface="Calibri"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49250">
                <a:tc>
                  <a:txBody>
                    <a:bodyPr/>
                    <a:lstStyle>
                      <a:lvl1pPr algn="l">
                        <a:spcBef>
                          <a:spcPct val="20000"/>
                        </a:spcBef>
                        <a:defRPr sz="2000">
                          <a:solidFill>
                            <a:schemeClr val="tx1"/>
                          </a:solidFill>
                          <a:latin typeface="Calibri" charset="0"/>
                        </a:defRPr>
                      </a:lvl1pPr>
                      <a:lvl2pPr marL="344488" algn="l">
                        <a:spcBef>
                          <a:spcPct val="20000"/>
                        </a:spcBef>
                        <a:defRPr sz="2000">
                          <a:solidFill>
                            <a:schemeClr val="tx1"/>
                          </a:solidFill>
                          <a:latin typeface="Calibri" charset="0"/>
                        </a:defRPr>
                      </a:lvl2pPr>
                      <a:lvl3pPr marL="685800" algn="l">
                        <a:spcBef>
                          <a:spcPct val="20000"/>
                        </a:spcBef>
                        <a:defRPr>
                          <a:solidFill>
                            <a:schemeClr val="tx1"/>
                          </a:solidFill>
                          <a:latin typeface="Calibri" charset="0"/>
                        </a:defRPr>
                      </a:lvl3pPr>
                      <a:lvl4pPr marL="969963" algn="l">
                        <a:spcBef>
                          <a:spcPct val="20000"/>
                        </a:spcBef>
                        <a:defRPr sz="1600">
                          <a:solidFill>
                            <a:schemeClr val="tx1"/>
                          </a:solidFill>
                          <a:latin typeface="Calibri" charset="0"/>
                        </a:defRPr>
                      </a:lvl4pPr>
                      <a:lvl5pPr marL="1258888" algn="l">
                        <a:spcBef>
                          <a:spcPct val="20000"/>
                        </a:spcBef>
                        <a:defRPr sz="1600">
                          <a:solidFill>
                            <a:schemeClr val="tx1"/>
                          </a:solidFill>
                          <a:latin typeface="Calibri" charset="0"/>
                        </a:defRPr>
                      </a:lvl5pPr>
                      <a:lvl6pPr marL="1716088" fontAlgn="base">
                        <a:spcBef>
                          <a:spcPct val="20000"/>
                        </a:spcBef>
                        <a:spcAft>
                          <a:spcPct val="0"/>
                        </a:spcAft>
                        <a:defRPr sz="1600">
                          <a:solidFill>
                            <a:schemeClr val="tx1"/>
                          </a:solidFill>
                          <a:latin typeface="Calibri" charset="0"/>
                        </a:defRPr>
                      </a:lvl6pPr>
                      <a:lvl7pPr marL="2173288" fontAlgn="base">
                        <a:spcBef>
                          <a:spcPct val="20000"/>
                        </a:spcBef>
                        <a:spcAft>
                          <a:spcPct val="0"/>
                        </a:spcAft>
                        <a:defRPr sz="1600">
                          <a:solidFill>
                            <a:schemeClr val="tx1"/>
                          </a:solidFill>
                          <a:latin typeface="Calibri" charset="0"/>
                        </a:defRPr>
                      </a:lvl7pPr>
                      <a:lvl8pPr marL="2630488" fontAlgn="base">
                        <a:spcBef>
                          <a:spcPct val="20000"/>
                        </a:spcBef>
                        <a:spcAft>
                          <a:spcPct val="0"/>
                        </a:spcAft>
                        <a:defRPr sz="1600">
                          <a:solidFill>
                            <a:schemeClr val="tx1"/>
                          </a:solidFill>
                          <a:latin typeface="Calibri" charset="0"/>
                        </a:defRPr>
                      </a:lvl8pPr>
                      <a:lvl9pPr marL="3087688"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x-none" sz="2000" b="0" i="0" u="none" strike="noStrike" cap="none" normalizeH="0" baseline="0" dirty="0" smtClean="0">
                          <a:ln>
                            <a:noFill/>
                          </a:ln>
                          <a:solidFill>
                            <a:schemeClr val="tx1"/>
                          </a:solidFill>
                          <a:effectLst/>
                          <a:latin typeface="Calibri" charset="0"/>
                          <a:sym typeface="Symbol" charset="2"/>
                        </a:rPr>
                        <a:t>+</a:t>
                      </a:r>
                      <a:endParaRPr kumimoji="0" lang="en-US" altLang="x-none" sz="2000" b="0" i="0" u="none" strike="noStrike" cap="none" normalizeH="0" baseline="0" dirty="0">
                        <a:ln>
                          <a:noFill/>
                        </a:ln>
                        <a:solidFill>
                          <a:schemeClr val="tx1"/>
                        </a:solidFill>
                        <a:effectLst/>
                        <a:latin typeface="Calibri" charset="0"/>
                        <a:sym typeface="Symbol" charset="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Calibri" charset="0"/>
                        </a:defRPr>
                      </a:lvl1pPr>
                      <a:lvl2pPr marL="344488" algn="l">
                        <a:spcBef>
                          <a:spcPct val="20000"/>
                        </a:spcBef>
                        <a:defRPr sz="2000">
                          <a:solidFill>
                            <a:schemeClr val="tx1"/>
                          </a:solidFill>
                          <a:latin typeface="Calibri" charset="0"/>
                        </a:defRPr>
                      </a:lvl2pPr>
                      <a:lvl3pPr marL="685800" algn="l">
                        <a:spcBef>
                          <a:spcPct val="20000"/>
                        </a:spcBef>
                        <a:defRPr>
                          <a:solidFill>
                            <a:schemeClr val="tx1"/>
                          </a:solidFill>
                          <a:latin typeface="Calibri" charset="0"/>
                        </a:defRPr>
                      </a:lvl3pPr>
                      <a:lvl4pPr marL="969963" algn="l">
                        <a:spcBef>
                          <a:spcPct val="20000"/>
                        </a:spcBef>
                        <a:defRPr sz="1600">
                          <a:solidFill>
                            <a:schemeClr val="tx1"/>
                          </a:solidFill>
                          <a:latin typeface="Calibri" charset="0"/>
                        </a:defRPr>
                      </a:lvl4pPr>
                      <a:lvl5pPr marL="1258888" algn="l">
                        <a:spcBef>
                          <a:spcPct val="20000"/>
                        </a:spcBef>
                        <a:defRPr sz="1600">
                          <a:solidFill>
                            <a:schemeClr val="tx1"/>
                          </a:solidFill>
                          <a:latin typeface="Calibri" charset="0"/>
                        </a:defRPr>
                      </a:lvl5pPr>
                      <a:lvl6pPr marL="1716088" fontAlgn="base">
                        <a:spcBef>
                          <a:spcPct val="20000"/>
                        </a:spcBef>
                        <a:spcAft>
                          <a:spcPct val="0"/>
                        </a:spcAft>
                        <a:defRPr sz="1600">
                          <a:solidFill>
                            <a:schemeClr val="tx1"/>
                          </a:solidFill>
                          <a:latin typeface="Calibri" charset="0"/>
                        </a:defRPr>
                      </a:lvl6pPr>
                      <a:lvl7pPr marL="2173288" fontAlgn="base">
                        <a:spcBef>
                          <a:spcPct val="20000"/>
                        </a:spcBef>
                        <a:spcAft>
                          <a:spcPct val="0"/>
                        </a:spcAft>
                        <a:defRPr sz="1600">
                          <a:solidFill>
                            <a:schemeClr val="tx1"/>
                          </a:solidFill>
                          <a:latin typeface="Calibri" charset="0"/>
                        </a:defRPr>
                      </a:lvl7pPr>
                      <a:lvl8pPr marL="2630488" fontAlgn="base">
                        <a:spcBef>
                          <a:spcPct val="20000"/>
                        </a:spcBef>
                        <a:spcAft>
                          <a:spcPct val="0"/>
                        </a:spcAft>
                        <a:defRPr sz="1600">
                          <a:solidFill>
                            <a:schemeClr val="tx1"/>
                          </a:solidFill>
                          <a:latin typeface="Calibri" charset="0"/>
                        </a:defRPr>
                      </a:lvl8pPr>
                      <a:lvl9pPr marL="3087688"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x-none" sz="2000" b="0" i="0" u="none" strike="noStrike" cap="none" normalizeH="0" baseline="0" dirty="0" smtClean="0">
                          <a:ln>
                            <a:noFill/>
                          </a:ln>
                          <a:solidFill>
                            <a:schemeClr val="tx1"/>
                          </a:solidFill>
                          <a:effectLst/>
                          <a:latin typeface="Calibri" charset="0"/>
                        </a:rPr>
                        <a:t>Exceeds expectations; often reflects additional work</a:t>
                      </a:r>
                      <a:endParaRPr kumimoji="0" lang="en-US" altLang="x-none" sz="2000" b="0" i="0" u="none" strike="noStrike" cap="none" normalizeH="0" baseline="0" dirty="0">
                        <a:ln>
                          <a:noFill/>
                        </a:ln>
                        <a:solidFill>
                          <a:schemeClr val="tx1"/>
                        </a:solidFill>
                        <a:effectLst/>
                        <a:latin typeface="Calibri"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52425">
                <a:tc>
                  <a:txBody>
                    <a:bodyPr/>
                    <a:lstStyle>
                      <a:lvl1pPr algn="l">
                        <a:spcBef>
                          <a:spcPct val="20000"/>
                        </a:spcBef>
                        <a:defRPr sz="2000">
                          <a:solidFill>
                            <a:schemeClr val="tx1"/>
                          </a:solidFill>
                          <a:latin typeface="Calibri" charset="0"/>
                        </a:defRPr>
                      </a:lvl1pPr>
                      <a:lvl2pPr marL="344488" algn="l">
                        <a:spcBef>
                          <a:spcPct val="20000"/>
                        </a:spcBef>
                        <a:defRPr sz="2000">
                          <a:solidFill>
                            <a:schemeClr val="tx1"/>
                          </a:solidFill>
                          <a:latin typeface="Calibri" charset="0"/>
                        </a:defRPr>
                      </a:lvl2pPr>
                      <a:lvl3pPr marL="685800" algn="l">
                        <a:spcBef>
                          <a:spcPct val="20000"/>
                        </a:spcBef>
                        <a:defRPr>
                          <a:solidFill>
                            <a:schemeClr val="tx1"/>
                          </a:solidFill>
                          <a:latin typeface="Calibri" charset="0"/>
                        </a:defRPr>
                      </a:lvl3pPr>
                      <a:lvl4pPr marL="969963" algn="l">
                        <a:spcBef>
                          <a:spcPct val="20000"/>
                        </a:spcBef>
                        <a:defRPr sz="1600">
                          <a:solidFill>
                            <a:schemeClr val="tx1"/>
                          </a:solidFill>
                          <a:latin typeface="Calibri" charset="0"/>
                        </a:defRPr>
                      </a:lvl4pPr>
                      <a:lvl5pPr marL="1258888" algn="l">
                        <a:spcBef>
                          <a:spcPct val="20000"/>
                        </a:spcBef>
                        <a:defRPr sz="1600">
                          <a:solidFill>
                            <a:schemeClr val="tx1"/>
                          </a:solidFill>
                          <a:latin typeface="Calibri" charset="0"/>
                        </a:defRPr>
                      </a:lvl5pPr>
                      <a:lvl6pPr marL="1716088" fontAlgn="base">
                        <a:spcBef>
                          <a:spcPct val="20000"/>
                        </a:spcBef>
                        <a:spcAft>
                          <a:spcPct val="0"/>
                        </a:spcAft>
                        <a:defRPr sz="1600">
                          <a:solidFill>
                            <a:schemeClr val="tx1"/>
                          </a:solidFill>
                          <a:latin typeface="Calibri" charset="0"/>
                        </a:defRPr>
                      </a:lvl6pPr>
                      <a:lvl7pPr marL="2173288" fontAlgn="base">
                        <a:spcBef>
                          <a:spcPct val="20000"/>
                        </a:spcBef>
                        <a:spcAft>
                          <a:spcPct val="0"/>
                        </a:spcAft>
                        <a:defRPr sz="1600">
                          <a:solidFill>
                            <a:schemeClr val="tx1"/>
                          </a:solidFill>
                          <a:latin typeface="Calibri" charset="0"/>
                        </a:defRPr>
                      </a:lvl7pPr>
                      <a:lvl8pPr marL="2630488" fontAlgn="base">
                        <a:spcBef>
                          <a:spcPct val="20000"/>
                        </a:spcBef>
                        <a:spcAft>
                          <a:spcPct val="0"/>
                        </a:spcAft>
                        <a:defRPr sz="1600">
                          <a:solidFill>
                            <a:schemeClr val="tx1"/>
                          </a:solidFill>
                          <a:latin typeface="Calibri" charset="0"/>
                        </a:defRPr>
                      </a:lvl8pPr>
                      <a:lvl9pPr marL="3087688"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x-none" sz="2000" b="1" i="0" u="none" strike="noStrike" cap="none" normalizeH="0" baseline="0" dirty="0" smtClean="0">
                          <a:ln>
                            <a:noFill/>
                          </a:ln>
                          <a:solidFill>
                            <a:schemeClr val="tx1"/>
                          </a:solidFill>
                          <a:effectLst/>
                          <a:latin typeface="Calibri" charset="0"/>
                          <a:sym typeface="Symbol" charset="2"/>
                        </a:rPr>
                        <a:t>√+</a:t>
                      </a:r>
                      <a:endParaRPr kumimoji="0" lang="en-US" altLang="x-none" sz="2000" b="1" i="0" u="none" strike="noStrike" cap="none" normalizeH="0" baseline="0" dirty="0">
                        <a:ln>
                          <a:noFill/>
                        </a:ln>
                        <a:solidFill>
                          <a:schemeClr val="tx1"/>
                        </a:solidFill>
                        <a:effectLst/>
                        <a:latin typeface="Calibri" charset="0"/>
                        <a:sym typeface="Symbol" charset="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Calibri" charset="0"/>
                        </a:defRPr>
                      </a:lvl1pPr>
                      <a:lvl2pPr marL="344488" algn="l">
                        <a:spcBef>
                          <a:spcPct val="20000"/>
                        </a:spcBef>
                        <a:defRPr sz="2000">
                          <a:solidFill>
                            <a:schemeClr val="tx1"/>
                          </a:solidFill>
                          <a:latin typeface="Calibri" charset="0"/>
                        </a:defRPr>
                      </a:lvl2pPr>
                      <a:lvl3pPr marL="685800" algn="l">
                        <a:spcBef>
                          <a:spcPct val="20000"/>
                        </a:spcBef>
                        <a:defRPr>
                          <a:solidFill>
                            <a:schemeClr val="tx1"/>
                          </a:solidFill>
                          <a:latin typeface="Calibri" charset="0"/>
                        </a:defRPr>
                      </a:lvl3pPr>
                      <a:lvl4pPr marL="969963" algn="l">
                        <a:spcBef>
                          <a:spcPct val="20000"/>
                        </a:spcBef>
                        <a:defRPr sz="1600">
                          <a:solidFill>
                            <a:schemeClr val="tx1"/>
                          </a:solidFill>
                          <a:latin typeface="Calibri" charset="0"/>
                        </a:defRPr>
                      </a:lvl4pPr>
                      <a:lvl5pPr marL="1258888" algn="l">
                        <a:spcBef>
                          <a:spcPct val="20000"/>
                        </a:spcBef>
                        <a:defRPr sz="1600">
                          <a:solidFill>
                            <a:schemeClr val="tx1"/>
                          </a:solidFill>
                          <a:latin typeface="Calibri" charset="0"/>
                        </a:defRPr>
                      </a:lvl5pPr>
                      <a:lvl6pPr marL="1716088" fontAlgn="base">
                        <a:spcBef>
                          <a:spcPct val="20000"/>
                        </a:spcBef>
                        <a:spcAft>
                          <a:spcPct val="0"/>
                        </a:spcAft>
                        <a:defRPr sz="1600">
                          <a:solidFill>
                            <a:schemeClr val="tx1"/>
                          </a:solidFill>
                          <a:latin typeface="Calibri" charset="0"/>
                        </a:defRPr>
                      </a:lvl6pPr>
                      <a:lvl7pPr marL="2173288" fontAlgn="base">
                        <a:spcBef>
                          <a:spcPct val="20000"/>
                        </a:spcBef>
                        <a:spcAft>
                          <a:spcPct val="0"/>
                        </a:spcAft>
                        <a:defRPr sz="1600">
                          <a:solidFill>
                            <a:schemeClr val="tx1"/>
                          </a:solidFill>
                          <a:latin typeface="Calibri" charset="0"/>
                        </a:defRPr>
                      </a:lvl7pPr>
                      <a:lvl8pPr marL="2630488" fontAlgn="base">
                        <a:spcBef>
                          <a:spcPct val="20000"/>
                        </a:spcBef>
                        <a:spcAft>
                          <a:spcPct val="0"/>
                        </a:spcAft>
                        <a:defRPr sz="1600">
                          <a:solidFill>
                            <a:schemeClr val="tx1"/>
                          </a:solidFill>
                          <a:latin typeface="Calibri" charset="0"/>
                        </a:defRPr>
                      </a:lvl8pPr>
                      <a:lvl9pPr marL="3087688"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x-none" sz="2000" b="0" i="0" u="none" strike="noStrike" cap="none" normalizeH="0" baseline="0" dirty="0" smtClean="0">
                          <a:ln>
                            <a:noFill/>
                          </a:ln>
                          <a:solidFill>
                            <a:schemeClr val="tx1"/>
                          </a:solidFill>
                          <a:effectLst/>
                          <a:latin typeface="Calibri" charset="0"/>
                        </a:rPr>
                        <a:t>Well done; satisfies all assignment requirements</a:t>
                      </a:r>
                      <a:endParaRPr kumimoji="0" lang="en-US" altLang="x-none" sz="2000" b="0" i="0" u="none" strike="noStrike" cap="none" normalizeH="0" baseline="0" dirty="0">
                        <a:ln>
                          <a:noFill/>
                        </a:ln>
                        <a:solidFill>
                          <a:schemeClr val="tx1"/>
                        </a:solidFill>
                        <a:effectLst/>
                        <a:latin typeface="Calibri"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52425">
                <a:tc>
                  <a:txBody>
                    <a:bodyPr/>
                    <a:lstStyle>
                      <a:lvl1pPr algn="l">
                        <a:spcBef>
                          <a:spcPct val="20000"/>
                        </a:spcBef>
                        <a:defRPr sz="2000">
                          <a:solidFill>
                            <a:schemeClr val="tx1"/>
                          </a:solidFill>
                          <a:latin typeface="Calibri" charset="0"/>
                        </a:defRPr>
                      </a:lvl1pPr>
                      <a:lvl2pPr marL="344488" algn="l">
                        <a:spcBef>
                          <a:spcPct val="20000"/>
                        </a:spcBef>
                        <a:defRPr sz="2000">
                          <a:solidFill>
                            <a:schemeClr val="tx1"/>
                          </a:solidFill>
                          <a:latin typeface="Calibri" charset="0"/>
                        </a:defRPr>
                      </a:lvl2pPr>
                      <a:lvl3pPr marL="685800" algn="l">
                        <a:spcBef>
                          <a:spcPct val="20000"/>
                        </a:spcBef>
                        <a:defRPr>
                          <a:solidFill>
                            <a:schemeClr val="tx1"/>
                          </a:solidFill>
                          <a:latin typeface="Calibri" charset="0"/>
                        </a:defRPr>
                      </a:lvl3pPr>
                      <a:lvl4pPr marL="969963" algn="l">
                        <a:spcBef>
                          <a:spcPct val="20000"/>
                        </a:spcBef>
                        <a:defRPr sz="1600">
                          <a:solidFill>
                            <a:schemeClr val="tx1"/>
                          </a:solidFill>
                          <a:latin typeface="Calibri" charset="0"/>
                        </a:defRPr>
                      </a:lvl4pPr>
                      <a:lvl5pPr marL="1258888" algn="l">
                        <a:spcBef>
                          <a:spcPct val="20000"/>
                        </a:spcBef>
                        <a:defRPr sz="1600">
                          <a:solidFill>
                            <a:schemeClr val="tx1"/>
                          </a:solidFill>
                          <a:latin typeface="Calibri" charset="0"/>
                        </a:defRPr>
                      </a:lvl5pPr>
                      <a:lvl6pPr marL="1716088" fontAlgn="base">
                        <a:spcBef>
                          <a:spcPct val="20000"/>
                        </a:spcBef>
                        <a:spcAft>
                          <a:spcPct val="0"/>
                        </a:spcAft>
                        <a:defRPr sz="1600">
                          <a:solidFill>
                            <a:schemeClr val="tx1"/>
                          </a:solidFill>
                          <a:latin typeface="Calibri" charset="0"/>
                        </a:defRPr>
                      </a:lvl6pPr>
                      <a:lvl7pPr marL="2173288" fontAlgn="base">
                        <a:spcBef>
                          <a:spcPct val="20000"/>
                        </a:spcBef>
                        <a:spcAft>
                          <a:spcPct val="0"/>
                        </a:spcAft>
                        <a:defRPr sz="1600">
                          <a:solidFill>
                            <a:schemeClr val="tx1"/>
                          </a:solidFill>
                          <a:latin typeface="Calibri" charset="0"/>
                        </a:defRPr>
                      </a:lvl7pPr>
                      <a:lvl8pPr marL="2630488" fontAlgn="base">
                        <a:spcBef>
                          <a:spcPct val="20000"/>
                        </a:spcBef>
                        <a:spcAft>
                          <a:spcPct val="0"/>
                        </a:spcAft>
                        <a:defRPr sz="1600">
                          <a:solidFill>
                            <a:schemeClr val="tx1"/>
                          </a:solidFill>
                          <a:latin typeface="Calibri" charset="0"/>
                        </a:defRPr>
                      </a:lvl8pPr>
                      <a:lvl9pPr marL="3087688"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x-none" sz="2000" b="1" i="0" u="none" strike="noStrike" cap="none" normalizeH="0" baseline="0">
                          <a:ln>
                            <a:noFill/>
                          </a:ln>
                          <a:solidFill>
                            <a:schemeClr val="tx1"/>
                          </a:solidFill>
                          <a:effectLst/>
                          <a:latin typeface="Calibri" charset="0"/>
                          <a:sym typeface="Symbol" charset="2"/>
                        </a:rPr>
                        <a: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Calibri" charset="0"/>
                        </a:defRPr>
                      </a:lvl1pPr>
                      <a:lvl2pPr marL="344488" algn="l">
                        <a:spcBef>
                          <a:spcPct val="20000"/>
                        </a:spcBef>
                        <a:defRPr sz="2000">
                          <a:solidFill>
                            <a:schemeClr val="tx1"/>
                          </a:solidFill>
                          <a:latin typeface="Calibri" charset="0"/>
                        </a:defRPr>
                      </a:lvl2pPr>
                      <a:lvl3pPr marL="685800" algn="l">
                        <a:spcBef>
                          <a:spcPct val="20000"/>
                        </a:spcBef>
                        <a:defRPr>
                          <a:solidFill>
                            <a:schemeClr val="tx1"/>
                          </a:solidFill>
                          <a:latin typeface="Calibri" charset="0"/>
                        </a:defRPr>
                      </a:lvl3pPr>
                      <a:lvl4pPr marL="969963" algn="l">
                        <a:spcBef>
                          <a:spcPct val="20000"/>
                        </a:spcBef>
                        <a:defRPr sz="1600">
                          <a:solidFill>
                            <a:schemeClr val="tx1"/>
                          </a:solidFill>
                          <a:latin typeface="Calibri" charset="0"/>
                        </a:defRPr>
                      </a:lvl4pPr>
                      <a:lvl5pPr marL="1258888" algn="l">
                        <a:spcBef>
                          <a:spcPct val="20000"/>
                        </a:spcBef>
                        <a:defRPr sz="1600">
                          <a:solidFill>
                            <a:schemeClr val="tx1"/>
                          </a:solidFill>
                          <a:latin typeface="Calibri" charset="0"/>
                        </a:defRPr>
                      </a:lvl5pPr>
                      <a:lvl6pPr marL="1716088" fontAlgn="base">
                        <a:spcBef>
                          <a:spcPct val="20000"/>
                        </a:spcBef>
                        <a:spcAft>
                          <a:spcPct val="0"/>
                        </a:spcAft>
                        <a:defRPr sz="1600">
                          <a:solidFill>
                            <a:schemeClr val="tx1"/>
                          </a:solidFill>
                          <a:latin typeface="Calibri" charset="0"/>
                        </a:defRPr>
                      </a:lvl6pPr>
                      <a:lvl7pPr marL="2173288" fontAlgn="base">
                        <a:spcBef>
                          <a:spcPct val="20000"/>
                        </a:spcBef>
                        <a:spcAft>
                          <a:spcPct val="0"/>
                        </a:spcAft>
                        <a:defRPr sz="1600">
                          <a:solidFill>
                            <a:schemeClr val="tx1"/>
                          </a:solidFill>
                          <a:latin typeface="Calibri" charset="0"/>
                        </a:defRPr>
                      </a:lvl7pPr>
                      <a:lvl8pPr marL="2630488" fontAlgn="base">
                        <a:spcBef>
                          <a:spcPct val="20000"/>
                        </a:spcBef>
                        <a:spcAft>
                          <a:spcPct val="0"/>
                        </a:spcAft>
                        <a:defRPr sz="1600">
                          <a:solidFill>
                            <a:schemeClr val="tx1"/>
                          </a:solidFill>
                          <a:latin typeface="Calibri" charset="0"/>
                        </a:defRPr>
                      </a:lvl8pPr>
                      <a:lvl9pPr marL="3087688"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defRPr/>
                      </a:pPr>
                      <a:r>
                        <a:rPr kumimoji="0" lang="en-US" altLang="x-none" sz="2000" b="0" i="0" u="none" strike="noStrike" cap="none" normalizeH="0" baseline="0" dirty="0" smtClean="0">
                          <a:ln>
                            <a:noFill/>
                          </a:ln>
                          <a:solidFill>
                            <a:schemeClr val="tx1"/>
                          </a:solidFill>
                          <a:effectLst/>
                          <a:latin typeface="Calibri" charset="0"/>
                        </a:rPr>
                        <a:t>satisfactory; meets requirements, maybe a few issues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49250">
                <a:tc>
                  <a:txBody>
                    <a:bodyPr/>
                    <a:lstStyle>
                      <a:lvl1pPr algn="l">
                        <a:spcBef>
                          <a:spcPct val="20000"/>
                        </a:spcBef>
                        <a:defRPr sz="2000">
                          <a:solidFill>
                            <a:schemeClr val="tx1"/>
                          </a:solidFill>
                          <a:latin typeface="Calibri" charset="0"/>
                        </a:defRPr>
                      </a:lvl1pPr>
                      <a:lvl2pPr marL="344488" algn="l">
                        <a:spcBef>
                          <a:spcPct val="20000"/>
                        </a:spcBef>
                        <a:defRPr sz="2000">
                          <a:solidFill>
                            <a:schemeClr val="tx1"/>
                          </a:solidFill>
                          <a:latin typeface="Calibri" charset="0"/>
                        </a:defRPr>
                      </a:lvl2pPr>
                      <a:lvl3pPr marL="685800" algn="l">
                        <a:spcBef>
                          <a:spcPct val="20000"/>
                        </a:spcBef>
                        <a:defRPr>
                          <a:solidFill>
                            <a:schemeClr val="tx1"/>
                          </a:solidFill>
                          <a:latin typeface="Calibri" charset="0"/>
                        </a:defRPr>
                      </a:lvl3pPr>
                      <a:lvl4pPr marL="969963" algn="l">
                        <a:spcBef>
                          <a:spcPct val="20000"/>
                        </a:spcBef>
                        <a:defRPr sz="1600">
                          <a:solidFill>
                            <a:schemeClr val="tx1"/>
                          </a:solidFill>
                          <a:latin typeface="Calibri" charset="0"/>
                        </a:defRPr>
                      </a:lvl4pPr>
                      <a:lvl5pPr marL="1258888" algn="l">
                        <a:spcBef>
                          <a:spcPct val="20000"/>
                        </a:spcBef>
                        <a:defRPr sz="1600">
                          <a:solidFill>
                            <a:schemeClr val="tx1"/>
                          </a:solidFill>
                          <a:latin typeface="Calibri" charset="0"/>
                        </a:defRPr>
                      </a:lvl5pPr>
                      <a:lvl6pPr marL="1716088" fontAlgn="base">
                        <a:spcBef>
                          <a:spcPct val="20000"/>
                        </a:spcBef>
                        <a:spcAft>
                          <a:spcPct val="0"/>
                        </a:spcAft>
                        <a:defRPr sz="1600">
                          <a:solidFill>
                            <a:schemeClr val="tx1"/>
                          </a:solidFill>
                          <a:latin typeface="Calibri" charset="0"/>
                        </a:defRPr>
                      </a:lvl6pPr>
                      <a:lvl7pPr marL="2173288" fontAlgn="base">
                        <a:spcBef>
                          <a:spcPct val="20000"/>
                        </a:spcBef>
                        <a:spcAft>
                          <a:spcPct val="0"/>
                        </a:spcAft>
                        <a:defRPr sz="1600">
                          <a:solidFill>
                            <a:schemeClr val="tx1"/>
                          </a:solidFill>
                          <a:latin typeface="Calibri" charset="0"/>
                        </a:defRPr>
                      </a:lvl7pPr>
                      <a:lvl8pPr marL="2630488" fontAlgn="base">
                        <a:spcBef>
                          <a:spcPct val="20000"/>
                        </a:spcBef>
                        <a:spcAft>
                          <a:spcPct val="0"/>
                        </a:spcAft>
                        <a:defRPr sz="1600">
                          <a:solidFill>
                            <a:schemeClr val="tx1"/>
                          </a:solidFill>
                          <a:latin typeface="Calibri" charset="0"/>
                        </a:defRPr>
                      </a:lvl8pPr>
                      <a:lvl9pPr marL="3087688"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x-none" sz="2000" b="1" i="0" u="none" strike="noStrike" cap="none" normalizeH="0" baseline="0" dirty="0" smtClean="0">
                          <a:ln>
                            <a:noFill/>
                          </a:ln>
                          <a:solidFill>
                            <a:schemeClr val="tx1"/>
                          </a:solidFill>
                          <a:effectLst/>
                          <a:latin typeface="Calibri" charset="0"/>
                          <a:sym typeface="Symbol" charset="2"/>
                        </a:rPr>
                        <a:t>√-</a:t>
                      </a:r>
                      <a:endParaRPr kumimoji="0" lang="en-US" altLang="x-none" sz="2000" b="1" i="0" u="none" strike="noStrike" cap="none" normalizeH="0" baseline="0" dirty="0">
                        <a:ln>
                          <a:noFill/>
                        </a:ln>
                        <a:solidFill>
                          <a:schemeClr val="tx1"/>
                        </a:solidFill>
                        <a:effectLst/>
                        <a:latin typeface="Calibri" charset="0"/>
                        <a:sym typeface="Symbol" charset="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Calibri" charset="0"/>
                        </a:defRPr>
                      </a:lvl1pPr>
                      <a:lvl2pPr marL="344488" algn="l">
                        <a:spcBef>
                          <a:spcPct val="20000"/>
                        </a:spcBef>
                        <a:defRPr sz="2000">
                          <a:solidFill>
                            <a:schemeClr val="tx1"/>
                          </a:solidFill>
                          <a:latin typeface="Calibri" charset="0"/>
                        </a:defRPr>
                      </a:lvl2pPr>
                      <a:lvl3pPr marL="685800" algn="l">
                        <a:spcBef>
                          <a:spcPct val="20000"/>
                        </a:spcBef>
                        <a:defRPr>
                          <a:solidFill>
                            <a:schemeClr val="tx1"/>
                          </a:solidFill>
                          <a:latin typeface="Calibri" charset="0"/>
                        </a:defRPr>
                      </a:lvl3pPr>
                      <a:lvl4pPr marL="969963" algn="l">
                        <a:spcBef>
                          <a:spcPct val="20000"/>
                        </a:spcBef>
                        <a:defRPr sz="1600">
                          <a:solidFill>
                            <a:schemeClr val="tx1"/>
                          </a:solidFill>
                          <a:latin typeface="Calibri" charset="0"/>
                        </a:defRPr>
                      </a:lvl4pPr>
                      <a:lvl5pPr marL="1258888" algn="l">
                        <a:spcBef>
                          <a:spcPct val="20000"/>
                        </a:spcBef>
                        <a:defRPr sz="1600">
                          <a:solidFill>
                            <a:schemeClr val="tx1"/>
                          </a:solidFill>
                          <a:latin typeface="Calibri" charset="0"/>
                        </a:defRPr>
                      </a:lvl5pPr>
                      <a:lvl6pPr marL="1716088" fontAlgn="base">
                        <a:spcBef>
                          <a:spcPct val="20000"/>
                        </a:spcBef>
                        <a:spcAft>
                          <a:spcPct val="0"/>
                        </a:spcAft>
                        <a:defRPr sz="1600">
                          <a:solidFill>
                            <a:schemeClr val="tx1"/>
                          </a:solidFill>
                          <a:latin typeface="Calibri" charset="0"/>
                        </a:defRPr>
                      </a:lvl6pPr>
                      <a:lvl7pPr marL="2173288" fontAlgn="base">
                        <a:spcBef>
                          <a:spcPct val="20000"/>
                        </a:spcBef>
                        <a:spcAft>
                          <a:spcPct val="0"/>
                        </a:spcAft>
                        <a:defRPr sz="1600">
                          <a:solidFill>
                            <a:schemeClr val="tx1"/>
                          </a:solidFill>
                          <a:latin typeface="Calibri" charset="0"/>
                        </a:defRPr>
                      </a:lvl7pPr>
                      <a:lvl8pPr marL="2630488" fontAlgn="base">
                        <a:spcBef>
                          <a:spcPct val="20000"/>
                        </a:spcBef>
                        <a:spcAft>
                          <a:spcPct val="0"/>
                        </a:spcAft>
                        <a:defRPr sz="1600">
                          <a:solidFill>
                            <a:schemeClr val="tx1"/>
                          </a:solidFill>
                          <a:latin typeface="Calibri" charset="0"/>
                        </a:defRPr>
                      </a:lvl8pPr>
                      <a:lvl9pPr marL="3087688"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x-none" sz="2000" b="0" i="0" u="none" strike="noStrike" cap="none" normalizeH="0" baseline="0" dirty="0" smtClean="0">
                          <a:ln>
                            <a:noFill/>
                          </a:ln>
                          <a:solidFill>
                            <a:schemeClr val="tx1"/>
                          </a:solidFill>
                          <a:effectLst/>
                          <a:latin typeface="Calibri" charset="0"/>
                        </a:rPr>
                        <a:t>Problems serious enough to fall short of assignment requirements</a:t>
                      </a:r>
                      <a:endParaRPr kumimoji="0" lang="en-US" altLang="x-none" sz="2000" b="0" i="0" u="none" strike="noStrike" cap="none" normalizeH="0" baseline="0" dirty="0">
                        <a:ln>
                          <a:noFill/>
                        </a:ln>
                        <a:solidFill>
                          <a:schemeClr val="tx1"/>
                        </a:solidFill>
                        <a:effectLst/>
                        <a:latin typeface="Calibri"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52425">
                <a:tc>
                  <a:txBody>
                    <a:bodyPr/>
                    <a:lstStyle>
                      <a:lvl1pPr algn="l">
                        <a:spcBef>
                          <a:spcPct val="20000"/>
                        </a:spcBef>
                        <a:defRPr sz="2000">
                          <a:solidFill>
                            <a:schemeClr val="tx1"/>
                          </a:solidFill>
                          <a:latin typeface="Calibri" charset="0"/>
                        </a:defRPr>
                      </a:lvl1pPr>
                      <a:lvl2pPr marL="344488" algn="l">
                        <a:spcBef>
                          <a:spcPct val="20000"/>
                        </a:spcBef>
                        <a:defRPr sz="2000">
                          <a:solidFill>
                            <a:schemeClr val="tx1"/>
                          </a:solidFill>
                          <a:latin typeface="Calibri" charset="0"/>
                        </a:defRPr>
                      </a:lvl2pPr>
                      <a:lvl3pPr marL="685800" algn="l">
                        <a:spcBef>
                          <a:spcPct val="20000"/>
                        </a:spcBef>
                        <a:defRPr>
                          <a:solidFill>
                            <a:schemeClr val="tx1"/>
                          </a:solidFill>
                          <a:latin typeface="Calibri" charset="0"/>
                        </a:defRPr>
                      </a:lvl3pPr>
                      <a:lvl4pPr marL="969963" algn="l">
                        <a:spcBef>
                          <a:spcPct val="20000"/>
                        </a:spcBef>
                        <a:defRPr sz="1600">
                          <a:solidFill>
                            <a:schemeClr val="tx1"/>
                          </a:solidFill>
                          <a:latin typeface="Calibri" charset="0"/>
                        </a:defRPr>
                      </a:lvl4pPr>
                      <a:lvl5pPr marL="1258888" algn="l">
                        <a:spcBef>
                          <a:spcPct val="20000"/>
                        </a:spcBef>
                        <a:defRPr sz="1600">
                          <a:solidFill>
                            <a:schemeClr val="tx1"/>
                          </a:solidFill>
                          <a:latin typeface="Calibri" charset="0"/>
                        </a:defRPr>
                      </a:lvl5pPr>
                      <a:lvl6pPr marL="1716088" fontAlgn="base">
                        <a:spcBef>
                          <a:spcPct val="20000"/>
                        </a:spcBef>
                        <a:spcAft>
                          <a:spcPct val="0"/>
                        </a:spcAft>
                        <a:defRPr sz="1600">
                          <a:solidFill>
                            <a:schemeClr val="tx1"/>
                          </a:solidFill>
                          <a:latin typeface="Calibri" charset="0"/>
                        </a:defRPr>
                      </a:lvl6pPr>
                      <a:lvl7pPr marL="2173288" fontAlgn="base">
                        <a:spcBef>
                          <a:spcPct val="20000"/>
                        </a:spcBef>
                        <a:spcAft>
                          <a:spcPct val="0"/>
                        </a:spcAft>
                        <a:defRPr sz="1600">
                          <a:solidFill>
                            <a:schemeClr val="tx1"/>
                          </a:solidFill>
                          <a:latin typeface="Calibri" charset="0"/>
                        </a:defRPr>
                      </a:lvl7pPr>
                      <a:lvl8pPr marL="2630488" fontAlgn="base">
                        <a:spcBef>
                          <a:spcPct val="20000"/>
                        </a:spcBef>
                        <a:spcAft>
                          <a:spcPct val="0"/>
                        </a:spcAft>
                        <a:defRPr sz="1600">
                          <a:solidFill>
                            <a:schemeClr val="tx1"/>
                          </a:solidFill>
                          <a:latin typeface="Calibri" charset="0"/>
                        </a:defRPr>
                      </a:lvl8pPr>
                      <a:lvl9pPr marL="3087688"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x-none" sz="2000" b="0" i="0" u="none" strike="noStrike" cap="none" normalizeH="0" baseline="0" dirty="0" smtClean="0">
                          <a:ln>
                            <a:noFill/>
                          </a:ln>
                          <a:solidFill>
                            <a:schemeClr val="tx1"/>
                          </a:solidFill>
                          <a:effectLst/>
                          <a:latin typeface="Calibri" charset="0"/>
                          <a:sym typeface="Symbol" charset="2"/>
                        </a:rPr>
                        <a:t>-</a:t>
                      </a:r>
                      <a:endParaRPr kumimoji="0" lang="en-US" altLang="x-none" sz="2000" b="0" i="0" u="none" strike="noStrike" cap="none" normalizeH="0" baseline="0" dirty="0">
                        <a:ln>
                          <a:noFill/>
                        </a:ln>
                        <a:solidFill>
                          <a:schemeClr val="tx1"/>
                        </a:solidFill>
                        <a:effectLst/>
                        <a:latin typeface="Calibri" charset="0"/>
                        <a:sym typeface="Symbol" charset="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Calibri" charset="0"/>
                        </a:defRPr>
                      </a:lvl1pPr>
                      <a:lvl2pPr marL="344488" algn="l">
                        <a:spcBef>
                          <a:spcPct val="20000"/>
                        </a:spcBef>
                        <a:defRPr sz="2000">
                          <a:solidFill>
                            <a:schemeClr val="tx1"/>
                          </a:solidFill>
                          <a:latin typeface="Calibri" charset="0"/>
                        </a:defRPr>
                      </a:lvl2pPr>
                      <a:lvl3pPr marL="685800" algn="l">
                        <a:spcBef>
                          <a:spcPct val="20000"/>
                        </a:spcBef>
                        <a:defRPr>
                          <a:solidFill>
                            <a:schemeClr val="tx1"/>
                          </a:solidFill>
                          <a:latin typeface="Calibri" charset="0"/>
                        </a:defRPr>
                      </a:lvl3pPr>
                      <a:lvl4pPr marL="969963" algn="l">
                        <a:spcBef>
                          <a:spcPct val="20000"/>
                        </a:spcBef>
                        <a:defRPr sz="1600">
                          <a:solidFill>
                            <a:schemeClr val="tx1"/>
                          </a:solidFill>
                          <a:latin typeface="Calibri" charset="0"/>
                        </a:defRPr>
                      </a:lvl4pPr>
                      <a:lvl5pPr marL="1258888" algn="l">
                        <a:spcBef>
                          <a:spcPct val="20000"/>
                        </a:spcBef>
                        <a:defRPr sz="1600">
                          <a:solidFill>
                            <a:schemeClr val="tx1"/>
                          </a:solidFill>
                          <a:latin typeface="Calibri" charset="0"/>
                        </a:defRPr>
                      </a:lvl5pPr>
                      <a:lvl6pPr marL="1716088" fontAlgn="base">
                        <a:spcBef>
                          <a:spcPct val="20000"/>
                        </a:spcBef>
                        <a:spcAft>
                          <a:spcPct val="0"/>
                        </a:spcAft>
                        <a:defRPr sz="1600">
                          <a:solidFill>
                            <a:schemeClr val="tx1"/>
                          </a:solidFill>
                          <a:latin typeface="Calibri" charset="0"/>
                        </a:defRPr>
                      </a:lvl6pPr>
                      <a:lvl7pPr marL="2173288" fontAlgn="base">
                        <a:spcBef>
                          <a:spcPct val="20000"/>
                        </a:spcBef>
                        <a:spcAft>
                          <a:spcPct val="0"/>
                        </a:spcAft>
                        <a:defRPr sz="1600">
                          <a:solidFill>
                            <a:schemeClr val="tx1"/>
                          </a:solidFill>
                          <a:latin typeface="Calibri" charset="0"/>
                        </a:defRPr>
                      </a:lvl7pPr>
                      <a:lvl8pPr marL="2630488" fontAlgn="base">
                        <a:spcBef>
                          <a:spcPct val="20000"/>
                        </a:spcBef>
                        <a:spcAft>
                          <a:spcPct val="0"/>
                        </a:spcAft>
                        <a:defRPr sz="1600">
                          <a:solidFill>
                            <a:schemeClr val="tx1"/>
                          </a:solidFill>
                          <a:latin typeface="Calibri" charset="0"/>
                        </a:defRPr>
                      </a:lvl8pPr>
                      <a:lvl9pPr marL="3087688"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x-none" sz="2000" b="0" i="0" u="none" strike="noStrike" cap="none" normalizeH="0" baseline="0" dirty="0" smtClean="0">
                          <a:ln>
                            <a:noFill/>
                          </a:ln>
                          <a:solidFill>
                            <a:schemeClr val="tx1"/>
                          </a:solidFill>
                          <a:effectLst/>
                          <a:latin typeface="Calibri" charset="0"/>
                        </a:rPr>
                        <a:t>Extremely serious problems</a:t>
                      </a:r>
                      <a:r>
                        <a:rPr kumimoji="0" lang="en-US" altLang="x-none" sz="2000" b="0" i="0" u="none" strike="noStrike" cap="none" normalizeH="0" baseline="0" smtClean="0">
                          <a:ln>
                            <a:noFill/>
                          </a:ln>
                          <a:solidFill>
                            <a:schemeClr val="tx1"/>
                          </a:solidFill>
                          <a:effectLst/>
                          <a:latin typeface="Calibri" charset="0"/>
                        </a:rPr>
                        <a:t>, a little </a:t>
                      </a:r>
                      <a:r>
                        <a:rPr kumimoji="0" lang="en-US" altLang="x-none" sz="2000" b="0" i="0" u="none" strike="noStrike" cap="none" normalizeH="0" baseline="0" dirty="0" smtClean="0">
                          <a:ln>
                            <a:noFill/>
                          </a:ln>
                          <a:solidFill>
                            <a:schemeClr val="tx1"/>
                          </a:solidFill>
                          <a:effectLst/>
                          <a:latin typeface="Calibri" charset="0"/>
                        </a:rPr>
                        <a:t>effort </a:t>
                      </a:r>
                      <a:r>
                        <a:rPr kumimoji="0" lang="en-US" altLang="x-none" sz="2000" b="0" i="0" u="none" strike="noStrike" cap="none" normalizeH="0" baseline="0" smtClean="0">
                          <a:ln>
                            <a:noFill/>
                          </a:ln>
                          <a:solidFill>
                            <a:schemeClr val="tx1"/>
                          </a:solidFill>
                          <a:effectLst/>
                          <a:latin typeface="Calibri" charset="0"/>
                        </a:rPr>
                        <a:t>and understanding</a:t>
                      </a:r>
                      <a:endParaRPr kumimoji="0" lang="en-US" altLang="x-none" sz="2000" b="0" i="0" u="none" strike="noStrike" cap="none" normalizeH="0" baseline="0" dirty="0">
                        <a:ln>
                          <a:noFill/>
                        </a:ln>
                        <a:solidFill>
                          <a:schemeClr val="tx1"/>
                        </a:solidFill>
                        <a:effectLst/>
                        <a:latin typeface="Calibri"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5242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x-none" sz="2000" b="0" i="0" u="none" strike="noStrike" cap="none" normalizeH="0" baseline="0" dirty="0" smtClean="0">
                          <a:ln>
                            <a:noFill/>
                          </a:ln>
                          <a:solidFill>
                            <a:schemeClr val="tx1"/>
                          </a:solidFill>
                          <a:effectLst/>
                          <a:latin typeface="Calibri" charset="0"/>
                          <a:sym typeface="Symbol" charset="2"/>
                        </a:rPr>
                        <a:t>--</a:t>
                      </a:r>
                      <a:endParaRPr kumimoji="0" lang="en-US" altLang="x-none" sz="2000" b="0" i="0" u="none" strike="noStrike" cap="none" normalizeH="0" baseline="0" dirty="0">
                        <a:ln>
                          <a:noFill/>
                        </a:ln>
                        <a:solidFill>
                          <a:schemeClr val="tx1"/>
                        </a:solidFill>
                        <a:effectLst/>
                        <a:latin typeface="Calibri" charset="0"/>
                        <a:sym typeface="Symbol" charset="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x-none" sz="2000" b="0" i="0" u="none" strike="noStrike" cap="none" normalizeH="0" baseline="0" dirty="0" smtClean="0">
                          <a:ln>
                            <a:noFill/>
                          </a:ln>
                          <a:solidFill>
                            <a:schemeClr val="tx1"/>
                          </a:solidFill>
                          <a:effectLst/>
                          <a:latin typeface="Calibri" charset="0"/>
                        </a:rPr>
                        <a:t>Little effort</a:t>
                      </a:r>
                      <a:endParaRPr kumimoji="0" lang="en-US" altLang="x-none" sz="2000" b="0" i="0" u="none" strike="noStrike" cap="none" normalizeH="0" baseline="0" dirty="0">
                        <a:ln>
                          <a:noFill/>
                        </a:ln>
                        <a:solidFill>
                          <a:schemeClr val="tx1"/>
                        </a:solidFill>
                        <a:effectLst/>
                        <a:latin typeface="Calibri"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5242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x-none" sz="2000" b="0" i="0" u="none" strike="noStrike" cap="none" normalizeH="0" baseline="0" dirty="0" smtClean="0">
                          <a:ln>
                            <a:noFill/>
                          </a:ln>
                          <a:solidFill>
                            <a:schemeClr val="tx1"/>
                          </a:solidFill>
                          <a:effectLst/>
                          <a:latin typeface="Calibri" charset="0"/>
                          <a:sym typeface="Symbol" charset="2"/>
                        </a:rPr>
                        <a:t>0</a:t>
                      </a:r>
                      <a:endParaRPr kumimoji="0" lang="en-US" altLang="x-none" sz="2000" b="0" i="0" u="none" strike="noStrike" cap="none" normalizeH="0" baseline="0" dirty="0">
                        <a:ln>
                          <a:noFill/>
                        </a:ln>
                        <a:solidFill>
                          <a:schemeClr val="tx1"/>
                        </a:solidFill>
                        <a:effectLst/>
                        <a:latin typeface="Calibri" charset="0"/>
                        <a:sym typeface="Symbol" charset="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x-none" sz="2000" b="0" i="0" u="none" strike="noStrike" cap="none" normalizeH="0" baseline="0" dirty="0" smtClean="0">
                          <a:ln>
                            <a:noFill/>
                          </a:ln>
                          <a:solidFill>
                            <a:schemeClr val="tx1"/>
                          </a:solidFill>
                          <a:effectLst/>
                          <a:latin typeface="Calibri" charset="0"/>
                        </a:rPr>
                        <a:t>No submission</a:t>
                      </a:r>
                      <a:endParaRPr kumimoji="0" lang="en-US" altLang="x-none" sz="2000" b="0" i="0" u="none" strike="noStrike" cap="none" normalizeH="0" baseline="0" dirty="0">
                        <a:ln>
                          <a:noFill/>
                        </a:ln>
                        <a:solidFill>
                          <a:schemeClr val="tx1"/>
                        </a:solidFill>
                        <a:effectLst/>
                        <a:latin typeface="Calibri"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92484960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5890" name="Rectangle 2"/>
          <p:cNvSpPr>
            <a:spLocks noGrp="1" noChangeArrowheads="1"/>
          </p:cNvSpPr>
          <p:nvPr>
            <p:ph type="title"/>
          </p:nvPr>
        </p:nvSpPr>
        <p:spPr/>
        <p:txBody>
          <a:bodyPr/>
          <a:lstStyle/>
          <a:p>
            <a:r>
              <a:rPr lang="en-US" altLang="x-none" dirty="0"/>
              <a:t>Getting Help</a:t>
            </a:r>
          </a:p>
        </p:txBody>
      </p:sp>
      <p:sp>
        <p:nvSpPr>
          <p:cNvPr id="805891" name="Rectangle 3"/>
          <p:cNvSpPr>
            <a:spLocks noGrp="1" noChangeArrowheads="1"/>
          </p:cNvSpPr>
          <p:nvPr>
            <p:ph type="body" idx="1"/>
          </p:nvPr>
        </p:nvSpPr>
        <p:spPr/>
        <p:txBody>
          <a:bodyPr/>
          <a:lstStyle/>
          <a:p>
            <a:r>
              <a:rPr lang="en-US" altLang="x-none" dirty="0"/>
              <a:t>Visit the SLs in the </a:t>
            </a:r>
            <a:r>
              <a:rPr lang="en-US" altLang="x-none" b="1" dirty="0" err="1"/>
              <a:t>LaIR</a:t>
            </a:r>
            <a:r>
              <a:rPr lang="en-US" altLang="x-none" dirty="0"/>
              <a:t>  (1st floor of </a:t>
            </a:r>
            <a:r>
              <a:rPr lang="en-US" altLang="x-none" dirty="0" err="1"/>
              <a:t>Tresidder</a:t>
            </a:r>
            <a:r>
              <a:rPr lang="en-US" altLang="x-none" dirty="0"/>
              <a:t> Union)</a:t>
            </a:r>
          </a:p>
          <a:p>
            <a:pPr lvl="1"/>
            <a:r>
              <a:rPr lang="en-US" altLang="x-none" dirty="0"/>
              <a:t>open </a:t>
            </a:r>
            <a:r>
              <a:rPr lang="en-US" altLang="x-none" dirty="0" smtClean="0"/>
              <a:t>Sun-Wed, 7PM </a:t>
            </a:r>
            <a:r>
              <a:rPr lang="mr-IN" altLang="x-none" dirty="0" smtClean="0"/>
              <a:t>–</a:t>
            </a:r>
            <a:r>
              <a:rPr lang="en-US" altLang="x-none" dirty="0" smtClean="0"/>
              <a:t> 11PM, </a:t>
            </a:r>
            <a:r>
              <a:rPr lang="en-US" altLang="x-none" dirty="0"/>
              <a:t>starting </a:t>
            </a:r>
            <a:r>
              <a:rPr lang="en-US" altLang="x-none" dirty="0" smtClean="0"/>
              <a:t>this Wednesday</a:t>
            </a:r>
            <a:endParaRPr lang="en-US" altLang="x-none" dirty="0"/>
          </a:p>
          <a:p>
            <a:pPr lvl="1"/>
            <a:r>
              <a:rPr lang="en-US" altLang="x-none" dirty="0"/>
              <a:t>staffed with multiple section leaders to answer </a:t>
            </a:r>
            <a:r>
              <a:rPr lang="en-US" altLang="x-none" dirty="0" smtClean="0"/>
              <a:t>questions</a:t>
            </a:r>
            <a:endParaRPr lang="en-US" altLang="x-none" dirty="0"/>
          </a:p>
          <a:p>
            <a:pPr lvl="1"/>
            <a:endParaRPr lang="en-US" altLang="x-none" dirty="0"/>
          </a:p>
          <a:p>
            <a:r>
              <a:rPr lang="en-US" altLang="x-none" dirty="0"/>
              <a:t>other help resources:</a:t>
            </a:r>
          </a:p>
          <a:p>
            <a:pPr lvl="1"/>
            <a:r>
              <a:rPr lang="en-US" altLang="x-none" dirty="0" smtClean="0"/>
              <a:t>instructor </a:t>
            </a:r>
            <a:r>
              <a:rPr lang="en-US" altLang="x-none" dirty="0"/>
              <a:t>office hours</a:t>
            </a:r>
          </a:p>
          <a:p>
            <a:pPr lvl="1"/>
            <a:r>
              <a:rPr lang="en-US" altLang="x-none" dirty="0"/>
              <a:t>head TA office hours</a:t>
            </a:r>
          </a:p>
          <a:p>
            <a:pPr lvl="1"/>
            <a:r>
              <a:rPr lang="en-US" altLang="x-none" dirty="0"/>
              <a:t>email SL, TA, </a:t>
            </a:r>
            <a:r>
              <a:rPr lang="en-US" altLang="x-none" dirty="0" smtClean="0"/>
              <a:t>instructor</a:t>
            </a:r>
          </a:p>
          <a:p>
            <a:pPr lvl="1"/>
            <a:endParaRPr lang="en-US" altLang="x-none" dirty="0"/>
          </a:p>
          <a:p>
            <a:r>
              <a:rPr lang="en-US" altLang="x-none" dirty="0" smtClean="0"/>
              <a:t>Eclipse troubleshooting session </a:t>
            </a:r>
            <a:r>
              <a:rPr lang="en-US" altLang="x-none" b="1" dirty="0" smtClean="0"/>
              <a:t>Wednesday 6/28 7-11PM @ </a:t>
            </a:r>
            <a:r>
              <a:rPr lang="en-US" altLang="x-none" b="1" dirty="0" err="1" smtClean="0"/>
              <a:t>LaIR</a:t>
            </a:r>
            <a:endParaRPr lang="en-US" altLang="x-none" dirty="0"/>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5890" name="Rectangle 2"/>
          <p:cNvSpPr>
            <a:spLocks noGrp="1" noChangeArrowheads="1"/>
          </p:cNvSpPr>
          <p:nvPr>
            <p:ph type="title"/>
          </p:nvPr>
        </p:nvSpPr>
        <p:spPr/>
        <p:txBody>
          <a:bodyPr/>
          <a:lstStyle/>
          <a:p>
            <a:r>
              <a:rPr lang="en-US" altLang="x-none" dirty="0" smtClean="0"/>
              <a:t>2 Minds are Better Than 1</a:t>
            </a:r>
            <a:endParaRPr lang="en-US" altLang="x-none" dirty="0"/>
          </a:p>
        </p:txBody>
      </p:sp>
      <p:sp>
        <p:nvSpPr>
          <p:cNvPr id="805891" name="Rectangle 3"/>
          <p:cNvSpPr>
            <a:spLocks noGrp="1" noChangeArrowheads="1"/>
          </p:cNvSpPr>
          <p:nvPr>
            <p:ph type="body" idx="1"/>
          </p:nvPr>
        </p:nvSpPr>
        <p:spPr/>
        <p:txBody>
          <a:bodyPr/>
          <a:lstStyle/>
          <a:p>
            <a:r>
              <a:rPr lang="en-US" altLang="x-none" dirty="0" smtClean="0"/>
              <a:t>Some assignments may optionally be done in </a:t>
            </a:r>
            <a:r>
              <a:rPr lang="en-US" altLang="x-none" b="1" dirty="0" smtClean="0"/>
              <a:t>pairs</a:t>
            </a:r>
            <a:endParaRPr lang="en-US" altLang="x-none" dirty="0" smtClean="0"/>
          </a:p>
          <a:p>
            <a:r>
              <a:rPr lang="en-US" altLang="x-none" dirty="0" smtClean="0"/>
              <a:t>Both partners receive the same grade</a:t>
            </a:r>
          </a:p>
          <a:p>
            <a:r>
              <a:rPr lang="en-US" altLang="x-none" dirty="0" smtClean="0"/>
              <a:t>A chance to brainstorm ideas and work with another programmer</a:t>
            </a:r>
          </a:p>
          <a:p>
            <a:r>
              <a:rPr lang="en-US" altLang="x-none" b="1" dirty="0" smtClean="0"/>
              <a:t>MUST be in the same section!</a:t>
            </a:r>
            <a:endParaRPr lang="en-US" altLang="x-none" dirty="0" smtClean="0"/>
          </a:p>
          <a:p>
            <a:r>
              <a:rPr lang="en-US" altLang="x-none" dirty="0" smtClean="0"/>
              <a:t>More info in handout #1 and on the course website</a:t>
            </a:r>
            <a:endParaRPr lang="en-US" altLang="x-none" dirty="0"/>
          </a:p>
        </p:txBody>
      </p:sp>
    </p:spTree>
    <p:extLst>
      <p:ext uri="{BB962C8B-B14F-4D97-AF65-F5344CB8AC3E}">
        <p14:creationId xmlns:p14="http://schemas.microsoft.com/office/powerpoint/2010/main" val="19718893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5890" name="Rectangle 2"/>
          <p:cNvSpPr>
            <a:spLocks noGrp="1" noChangeArrowheads="1"/>
          </p:cNvSpPr>
          <p:nvPr>
            <p:ph type="title"/>
          </p:nvPr>
        </p:nvSpPr>
        <p:spPr/>
        <p:txBody>
          <a:bodyPr/>
          <a:lstStyle/>
          <a:p>
            <a:r>
              <a:rPr lang="en-US" altLang="x-none" dirty="0" smtClean="0"/>
              <a:t>Interactive Grading</a:t>
            </a:r>
            <a:endParaRPr lang="en-US" altLang="x-none" dirty="0"/>
          </a:p>
        </p:txBody>
      </p:sp>
      <p:sp>
        <p:nvSpPr>
          <p:cNvPr id="805891" name="Rectangle 3"/>
          <p:cNvSpPr>
            <a:spLocks noGrp="1" noChangeArrowheads="1"/>
          </p:cNvSpPr>
          <p:nvPr>
            <p:ph type="body" idx="1"/>
          </p:nvPr>
        </p:nvSpPr>
        <p:spPr/>
        <p:txBody>
          <a:bodyPr/>
          <a:lstStyle/>
          <a:p>
            <a:r>
              <a:rPr lang="en-US" altLang="x-none" dirty="0" smtClean="0"/>
              <a:t>For each assignment (except for the last), you will get feedback via an </a:t>
            </a:r>
            <a:r>
              <a:rPr lang="en-US" altLang="x-none" b="1" dirty="0" smtClean="0"/>
              <a:t>Interactive Grading</a:t>
            </a:r>
            <a:r>
              <a:rPr lang="en-US" altLang="x-none" dirty="0" smtClean="0"/>
              <a:t> (IG) session, scheduled with your section leader.</a:t>
            </a:r>
          </a:p>
          <a:p>
            <a:r>
              <a:rPr lang="en-US" altLang="x-none" dirty="0" smtClean="0"/>
              <a:t>Go over assignment feedback, strengths, things to improve</a:t>
            </a:r>
          </a:p>
        </p:txBody>
      </p:sp>
    </p:spTree>
    <p:extLst>
      <p:ext uri="{BB962C8B-B14F-4D97-AF65-F5344CB8AC3E}">
        <p14:creationId xmlns:p14="http://schemas.microsoft.com/office/powerpoint/2010/main" val="11675727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0770" name="Rectangle 2"/>
          <p:cNvSpPr>
            <a:spLocks noGrp="1" noChangeArrowheads="1"/>
          </p:cNvSpPr>
          <p:nvPr>
            <p:ph type="title"/>
          </p:nvPr>
        </p:nvSpPr>
        <p:spPr/>
        <p:txBody>
          <a:bodyPr/>
          <a:lstStyle/>
          <a:p>
            <a:r>
              <a:rPr lang="en-US" altLang="x-none" dirty="0" smtClean="0"/>
              <a:t>Plan For Today</a:t>
            </a:r>
            <a:endParaRPr lang="en-US" altLang="x-none" dirty="0"/>
          </a:p>
        </p:txBody>
      </p:sp>
      <p:sp>
        <p:nvSpPr>
          <p:cNvPr id="800771" name="Rectangle 3"/>
          <p:cNvSpPr>
            <a:spLocks noGrp="1" noChangeArrowheads="1"/>
          </p:cNvSpPr>
          <p:nvPr>
            <p:ph type="body" idx="1"/>
          </p:nvPr>
        </p:nvSpPr>
        <p:spPr/>
        <p:txBody>
          <a:bodyPr/>
          <a:lstStyle/>
          <a:p>
            <a:r>
              <a:rPr lang="en-US" altLang="x-none" sz="3600" dirty="0" smtClean="0"/>
              <a:t>Introduction</a:t>
            </a:r>
          </a:p>
          <a:p>
            <a:r>
              <a:rPr lang="en-US" altLang="x-none" sz="3600" dirty="0" smtClean="0">
                <a:solidFill>
                  <a:schemeClr val="bg1">
                    <a:lumMod val="75000"/>
                  </a:schemeClr>
                </a:solidFill>
              </a:rPr>
              <a:t>Course Policies</a:t>
            </a:r>
          </a:p>
          <a:p>
            <a:r>
              <a:rPr lang="en-US" altLang="x-none" sz="3600" dirty="0" smtClean="0">
                <a:solidFill>
                  <a:schemeClr val="bg1">
                    <a:lumMod val="75000"/>
                  </a:schemeClr>
                </a:solidFill>
              </a:rPr>
              <a:t>Meet Karel the Robot</a:t>
            </a:r>
            <a:endParaRPr lang="en-US" altLang="x-none" sz="3600" dirty="0">
              <a:solidFill>
                <a:schemeClr val="bg1">
                  <a:lumMod val="75000"/>
                </a:schemeClr>
              </a:solidFill>
            </a:endParaRPr>
          </a:p>
        </p:txBody>
      </p:sp>
    </p:spTree>
    <p:extLst>
      <p:ext uri="{BB962C8B-B14F-4D97-AF65-F5344CB8AC3E}">
        <p14:creationId xmlns:p14="http://schemas.microsoft.com/office/powerpoint/2010/main" val="153993795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9986" name="Rectangle 2"/>
          <p:cNvSpPr>
            <a:spLocks noGrp="1" noChangeArrowheads="1"/>
          </p:cNvSpPr>
          <p:nvPr>
            <p:ph type="title"/>
          </p:nvPr>
        </p:nvSpPr>
        <p:spPr/>
        <p:txBody>
          <a:bodyPr/>
          <a:lstStyle/>
          <a:p>
            <a:r>
              <a:rPr lang="en-US" altLang="x-none"/>
              <a:t>Late Days</a:t>
            </a:r>
          </a:p>
        </p:txBody>
      </p:sp>
      <p:sp>
        <p:nvSpPr>
          <p:cNvPr id="809987" name="Rectangle 3"/>
          <p:cNvSpPr>
            <a:spLocks noGrp="1" noChangeArrowheads="1"/>
          </p:cNvSpPr>
          <p:nvPr>
            <p:ph type="body" idx="1"/>
          </p:nvPr>
        </p:nvSpPr>
        <p:spPr/>
        <p:txBody>
          <a:bodyPr/>
          <a:lstStyle/>
          <a:p>
            <a:r>
              <a:rPr lang="en-US" altLang="x-none" b="1" dirty="0" smtClean="0"/>
              <a:t>Start out with 3 “free late days”</a:t>
            </a:r>
            <a:r>
              <a:rPr lang="en-US" altLang="x-none" dirty="0" smtClean="0"/>
              <a:t>: each late day allows </a:t>
            </a:r>
            <a:r>
              <a:rPr lang="en-US" altLang="x-none" dirty="0"/>
              <a:t>you to submit </a:t>
            </a:r>
            <a:r>
              <a:rPr lang="en-US" altLang="x-none" dirty="0" smtClean="0"/>
              <a:t>an assignment 24 hours late without penalty.</a:t>
            </a:r>
          </a:p>
          <a:p>
            <a:r>
              <a:rPr lang="en-US" altLang="x-none" dirty="0" smtClean="0"/>
              <a:t>Hard deadline 48 hours after original due date</a:t>
            </a:r>
          </a:p>
          <a:p>
            <a:r>
              <a:rPr lang="en-US" altLang="x-none" dirty="0" smtClean="0"/>
              <a:t>1-bucket deduction per day late after late days are exhausted</a:t>
            </a:r>
          </a:p>
          <a:p>
            <a:r>
              <a:rPr lang="en-US" altLang="x-none" dirty="0" smtClean="0"/>
              <a:t>Pair late days are assessed individually</a:t>
            </a:r>
          </a:p>
          <a:p>
            <a:r>
              <a:rPr lang="en-US" altLang="x-none" dirty="0" smtClean="0"/>
              <a:t>”Pre-granted extensions” </a:t>
            </a:r>
            <a:r>
              <a:rPr lang="mr-IN" altLang="x-none" dirty="0" smtClean="0"/>
              <a:t>–</a:t>
            </a:r>
            <a:r>
              <a:rPr lang="en-US" altLang="x-none" dirty="0" smtClean="0"/>
              <a:t> additional extensions granted only in </a:t>
            </a:r>
            <a:r>
              <a:rPr lang="en-US" altLang="x-none" i="1" dirty="0" smtClean="0"/>
              <a:t>very special </a:t>
            </a:r>
            <a:r>
              <a:rPr lang="en-US" altLang="x-none" dirty="0" smtClean="0"/>
              <a:t>circumstances.  </a:t>
            </a:r>
            <a:r>
              <a:rPr lang="en-US" altLang="x-none" b="1" dirty="0" smtClean="0"/>
              <a:t>Head TA </a:t>
            </a:r>
            <a:r>
              <a:rPr lang="en-US" altLang="x-none" dirty="0" smtClean="0"/>
              <a:t>must approve extensions.</a:t>
            </a:r>
            <a:endParaRPr lang="en-US" altLang="x-none" dirty="0"/>
          </a:p>
          <a:p>
            <a:pPr lvl="1"/>
            <a:endParaRPr lang="en-US" altLang="x-none" dirty="0" smtClean="0"/>
          </a:p>
          <a:p>
            <a:pPr lvl="1"/>
            <a:endParaRPr lang="en-US" altLang="x-none" dirty="0"/>
          </a:p>
          <a:p>
            <a:pPr lvl="1"/>
            <a:endParaRPr lang="en-US" altLang="x-none" dirty="0" smtClean="0"/>
          </a:p>
          <a:p>
            <a:pPr lvl="1"/>
            <a:endParaRPr lang="en-US" altLang="x-none" dirty="0"/>
          </a:p>
          <a:p>
            <a:pPr lvl="1"/>
            <a:endParaRPr lang="en-US" altLang="x-none" dirty="0" smtClean="0"/>
          </a:p>
          <a:p>
            <a:pPr lvl="1"/>
            <a:endParaRPr lang="en-US" altLang="x-none" dirty="0"/>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4258" name="Rectangle 2"/>
          <p:cNvSpPr>
            <a:spLocks noGrp="1" noChangeArrowheads="1"/>
          </p:cNvSpPr>
          <p:nvPr>
            <p:ph type="title"/>
          </p:nvPr>
        </p:nvSpPr>
        <p:spPr/>
        <p:txBody>
          <a:bodyPr/>
          <a:lstStyle/>
          <a:p>
            <a:r>
              <a:rPr lang="en-US" altLang="x-none" dirty="0" smtClean="0"/>
              <a:t>Grading</a:t>
            </a:r>
            <a:endParaRPr lang="en-US" altLang="x-none" dirty="0"/>
          </a:p>
        </p:txBody>
      </p:sp>
      <p:sp>
        <p:nvSpPr>
          <p:cNvPr id="864259" name="Rectangle 3"/>
          <p:cNvSpPr>
            <a:spLocks noGrp="1" noChangeArrowheads="1"/>
          </p:cNvSpPr>
          <p:nvPr>
            <p:ph type="body" idx="1"/>
          </p:nvPr>
        </p:nvSpPr>
        <p:spPr>
          <a:xfrm>
            <a:off x="76200" y="1371600"/>
            <a:ext cx="8991600" cy="2438400"/>
          </a:xfrm>
        </p:spPr>
        <p:txBody>
          <a:bodyPr/>
          <a:lstStyle/>
          <a:p>
            <a:pPr lvl="1">
              <a:buFontTx/>
              <a:buNone/>
              <a:tabLst>
                <a:tab pos="2055813" algn="l"/>
                <a:tab pos="2684463" algn="l"/>
              </a:tabLst>
            </a:pPr>
            <a:r>
              <a:rPr lang="en-US" altLang="x-none" sz="3200" dirty="0">
                <a:solidFill>
                  <a:schemeClr val="bg1">
                    <a:lumMod val="75000"/>
                  </a:schemeClr>
                </a:solidFill>
              </a:rPr>
              <a:t>	</a:t>
            </a:r>
            <a:r>
              <a:rPr lang="en-US" altLang="x-none" sz="3200" b="1" dirty="0">
                <a:solidFill>
                  <a:schemeClr val="bg1">
                    <a:lumMod val="75000"/>
                  </a:schemeClr>
                </a:solidFill>
              </a:rPr>
              <a:t>******</a:t>
            </a:r>
            <a:r>
              <a:rPr lang="en-US" altLang="x-none" sz="3200" dirty="0">
                <a:solidFill>
                  <a:schemeClr val="bg1">
                    <a:lumMod val="75000"/>
                  </a:schemeClr>
                </a:solidFill>
              </a:rPr>
              <a:t>	</a:t>
            </a:r>
            <a:r>
              <a:rPr lang="en-US" altLang="x-none" sz="3200" dirty="0" smtClean="0">
                <a:solidFill>
                  <a:schemeClr val="bg1">
                    <a:lumMod val="75000"/>
                  </a:schemeClr>
                </a:solidFill>
              </a:rPr>
              <a:t>45%</a:t>
            </a:r>
            <a:r>
              <a:rPr lang="en-US" altLang="x-none" sz="3200" dirty="0">
                <a:solidFill>
                  <a:schemeClr val="bg1">
                    <a:lumMod val="75000"/>
                  </a:schemeClr>
                </a:solidFill>
              </a:rPr>
              <a:t>	</a:t>
            </a:r>
            <a:r>
              <a:rPr lang="en-US" altLang="x-none" sz="3200" dirty="0" smtClean="0">
                <a:solidFill>
                  <a:schemeClr val="bg1">
                    <a:lumMod val="75000"/>
                  </a:schemeClr>
                </a:solidFill>
              </a:rPr>
              <a:t>Programming assignments</a:t>
            </a:r>
            <a:endParaRPr lang="en-US" altLang="x-none" sz="3200" dirty="0">
              <a:solidFill>
                <a:schemeClr val="bg1">
                  <a:lumMod val="75000"/>
                </a:schemeClr>
              </a:solidFill>
            </a:endParaRPr>
          </a:p>
          <a:p>
            <a:pPr lvl="1">
              <a:buFontTx/>
              <a:buNone/>
              <a:tabLst>
                <a:tab pos="2055813" algn="l"/>
                <a:tab pos="2684463" algn="l"/>
              </a:tabLst>
            </a:pPr>
            <a:r>
              <a:rPr lang="en-US" altLang="x-none" sz="3200" dirty="0"/>
              <a:t>	</a:t>
            </a:r>
            <a:r>
              <a:rPr lang="en-US" altLang="x-none" sz="3200" b="1" dirty="0" smtClean="0">
                <a:solidFill>
                  <a:schemeClr val="hlink"/>
                </a:solidFill>
              </a:rPr>
              <a:t>*</a:t>
            </a:r>
            <a:r>
              <a:rPr lang="en-US" altLang="x-none" sz="3200" dirty="0"/>
              <a:t>	</a:t>
            </a:r>
            <a:r>
              <a:rPr lang="en-US" altLang="x-none" sz="3200" dirty="0" smtClean="0"/>
              <a:t>10%</a:t>
            </a:r>
            <a:r>
              <a:rPr lang="en-US" altLang="x-none" sz="3200" dirty="0"/>
              <a:t>	Section Participation</a:t>
            </a:r>
          </a:p>
          <a:p>
            <a:pPr lvl="1">
              <a:buFontTx/>
              <a:buNone/>
              <a:tabLst>
                <a:tab pos="2055813" algn="l"/>
                <a:tab pos="2684463" algn="l"/>
              </a:tabLst>
            </a:pPr>
            <a:r>
              <a:rPr lang="en-US" altLang="x-none" sz="3200" dirty="0">
                <a:solidFill>
                  <a:schemeClr val="bg1">
                    <a:lumMod val="75000"/>
                  </a:schemeClr>
                </a:solidFill>
              </a:rPr>
              <a:t>	</a:t>
            </a:r>
            <a:r>
              <a:rPr lang="en-US" altLang="x-none" sz="3200" b="1" dirty="0" smtClean="0">
                <a:solidFill>
                  <a:schemeClr val="bg1">
                    <a:lumMod val="75000"/>
                  </a:schemeClr>
                </a:solidFill>
              </a:rPr>
              <a:t>**</a:t>
            </a:r>
            <a:r>
              <a:rPr lang="en-US" altLang="x-none" sz="3200" dirty="0">
                <a:solidFill>
                  <a:schemeClr val="bg1">
                    <a:lumMod val="75000"/>
                  </a:schemeClr>
                </a:solidFill>
              </a:rPr>
              <a:t>	</a:t>
            </a:r>
            <a:r>
              <a:rPr lang="en-US" altLang="x-none" sz="3200" dirty="0" smtClean="0">
                <a:solidFill>
                  <a:schemeClr val="bg1">
                    <a:lumMod val="75000"/>
                  </a:schemeClr>
                </a:solidFill>
              </a:rPr>
              <a:t>15</a:t>
            </a:r>
            <a:r>
              <a:rPr lang="en-US" altLang="x-none" sz="3200" dirty="0">
                <a:solidFill>
                  <a:schemeClr val="bg1">
                    <a:lumMod val="75000"/>
                  </a:schemeClr>
                </a:solidFill>
              </a:rPr>
              <a:t>%	Midterm Exam</a:t>
            </a:r>
          </a:p>
          <a:p>
            <a:pPr lvl="1">
              <a:buFontTx/>
              <a:buNone/>
              <a:tabLst>
                <a:tab pos="2055813" algn="l"/>
                <a:tab pos="2684463" algn="l"/>
              </a:tabLst>
            </a:pPr>
            <a:r>
              <a:rPr lang="en-US" altLang="x-none" sz="3200" dirty="0">
                <a:solidFill>
                  <a:schemeClr val="bg1">
                    <a:lumMod val="75000"/>
                  </a:schemeClr>
                </a:solidFill>
              </a:rPr>
              <a:t>	</a:t>
            </a:r>
            <a:r>
              <a:rPr lang="en-US" altLang="x-none" sz="3200" b="1" dirty="0" smtClean="0">
                <a:solidFill>
                  <a:schemeClr val="bg1">
                    <a:lumMod val="75000"/>
                  </a:schemeClr>
                </a:solidFill>
              </a:rPr>
              <a:t>****</a:t>
            </a:r>
            <a:r>
              <a:rPr lang="en-US" altLang="x-none" sz="3200" dirty="0">
                <a:solidFill>
                  <a:schemeClr val="bg1">
                    <a:lumMod val="75000"/>
                  </a:schemeClr>
                </a:solidFill>
              </a:rPr>
              <a:t>	30%	Final </a:t>
            </a:r>
            <a:r>
              <a:rPr lang="en-US" altLang="x-none" sz="3200" dirty="0" smtClean="0">
                <a:solidFill>
                  <a:schemeClr val="bg1">
                    <a:lumMod val="75000"/>
                  </a:schemeClr>
                </a:solidFill>
              </a:rPr>
              <a:t>Exam</a:t>
            </a:r>
            <a:endParaRPr lang="en-US" altLang="x-none" sz="3200" dirty="0">
              <a:solidFill>
                <a:schemeClr val="bg1">
                  <a:lumMod val="75000"/>
                </a:schemeClr>
              </a:solidFill>
            </a:endParaRPr>
          </a:p>
        </p:txBody>
      </p:sp>
    </p:spTree>
    <p:extLst>
      <p:ext uri="{BB962C8B-B14F-4D97-AF65-F5344CB8AC3E}">
        <p14:creationId xmlns:p14="http://schemas.microsoft.com/office/powerpoint/2010/main" val="135299616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5890" name="Rectangle 2"/>
          <p:cNvSpPr>
            <a:spLocks noGrp="1" noChangeArrowheads="1"/>
          </p:cNvSpPr>
          <p:nvPr>
            <p:ph type="title"/>
          </p:nvPr>
        </p:nvSpPr>
        <p:spPr/>
        <p:txBody>
          <a:bodyPr/>
          <a:lstStyle/>
          <a:p>
            <a:r>
              <a:rPr lang="en-US" altLang="x-none" dirty="0" smtClean="0"/>
              <a:t>Discussion Sections</a:t>
            </a:r>
            <a:endParaRPr lang="en-US" altLang="x-none" dirty="0"/>
          </a:p>
        </p:txBody>
      </p:sp>
      <p:sp>
        <p:nvSpPr>
          <p:cNvPr id="805891" name="Rectangle 3"/>
          <p:cNvSpPr>
            <a:spLocks noGrp="1" noChangeArrowheads="1"/>
          </p:cNvSpPr>
          <p:nvPr>
            <p:ph type="body" idx="1"/>
          </p:nvPr>
        </p:nvSpPr>
        <p:spPr/>
        <p:txBody>
          <a:bodyPr/>
          <a:lstStyle/>
          <a:p>
            <a:r>
              <a:rPr lang="en-US" altLang="x-none" sz="2800" dirty="0" smtClean="0"/>
              <a:t>Weekly 50-minute sections led by your section leader</a:t>
            </a:r>
          </a:p>
          <a:p>
            <a:r>
              <a:rPr lang="en-US" altLang="x-none" sz="2800" dirty="0" smtClean="0"/>
              <a:t>Go over lecture material, do practice problems, answer questions</a:t>
            </a:r>
          </a:p>
          <a:p>
            <a:r>
              <a:rPr lang="en-US" altLang="x-none" sz="2800" dirty="0" smtClean="0"/>
              <a:t>Graded on section attendance + participation (+IG attendance)</a:t>
            </a:r>
          </a:p>
          <a:p>
            <a:r>
              <a:rPr lang="en-US" altLang="x-none" sz="2800" b="1" dirty="0" smtClean="0">
                <a:solidFill>
                  <a:srgbClr val="FF0000"/>
                </a:solidFill>
              </a:rPr>
              <a:t>Homework</a:t>
            </a:r>
            <a:r>
              <a:rPr lang="en-US" altLang="x-none" sz="2800" dirty="0" smtClean="0">
                <a:solidFill>
                  <a:srgbClr val="FF0000"/>
                </a:solidFill>
              </a:rPr>
              <a:t>: sign up for section on the course website!</a:t>
            </a:r>
          </a:p>
        </p:txBody>
      </p:sp>
    </p:spTree>
    <p:extLst>
      <p:ext uri="{BB962C8B-B14F-4D97-AF65-F5344CB8AC3E}">
        <p14:creationId xmlns:p14="http://schemas.microsoft.com/office/powerpoint/2010/main" val="110739940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4258" name="Rectangle 2"/>
          <p:cNvSpPr>
            <a:spLocks noGrp="1" noChangeArrowheads="1"/>
          </p:cNvSpPr>
          <p:nvPr>
            <p:ph type="title"/>
          </p:nvPr>
        </p:nvSpPr>
        <p:spPr/>
        <p:txBody>
          <a:bodyPr/>
          <a:lstStyle/>
          <a:p>
            <a:r>
              <a:rPr lang="en-US" altLang="x-none" dirty="0" smtClean="0"/>
              <a:t>Grading</a:t>
            </a:r>
            <a:endParaRPr lang="en-US" altLang="x-none" dirty="0"/>
          </a:p>
        </p:txBody>
      </p:sp>
      <p:sp>
        <p:nvSpPr>
          <p:cNvPr id="864259" name="Rectangle 3"/>
          <p:cNvSpPr>
            <a:spLocks noGrp="1" noChangeArrowheads="1"/>
          </p:cNvSpPr>
          <p:nvPr>
            <p:ph type="body" idx="1"/>
          </p:nvPr>
        </p:nvSpPr>
        <p:spPr>
          <a:xfrm>
            <a:off x="76200" y="1371600"/>
            <a:ext cx="8991600" cy="2438400"/>
          </a:xfrm>
        </p:spPr>
        <p:txBody>
          <a:bodyPr/>
          <a:lstStyle/>
          <a:p>
            <a:pPr lvl="1">
              <a:buFontTx/>
              <a:buNone/>
              <a:tabLst>
                <a:tab pos="2055813" algn="l"/>
                <a:tab pos="2684463" algn="l"/>
              </a:tabLst>
            </a:pPr>
            <a:r>
              <a:rPr lang="en-US" altLang="x-none" sz="3200" dirty="0">
                <a:solidFill>
                  <a:schemeClr val="bg1">
                    <a:lumMod val="75000"/>
                  </a:schemeClr>
                </a:solidFill>
              </a:rPr>
              <a:t>	</a:t>
            </a:r>
            <a:r>
              <a:rPr lang="en-US" altLang="x-none" sz="3200" b="1" dirty="0">
                <a:solidFill>
                  <a:schemeClr val="bg1">
                    <a:lumMod val="75000"/>
                  </a:schemeClr>
                </a:solidFill>
              </a:rPr>
              <a:t>******</a:t>
            </a:r>
            <a:r>
              <a:rPr lang="en-US" altLang="x-none" sz="3200" dirty="0">
                <a:solidFill>
                  <a:schemeClr val="bg1">
                    <a:lumMod val="75000"/>
                  </a:schemeClr>
                </a:solidFill>
              </a:rPr>
              <a:t>	</a:t>
            </a:r>
            <a:r>
              <a:rPr lang="en-US" altLang="x-none" sz="3200" dirty="0" smtClean="0">
                <a:solidFill>
                  <a:schemeClr val="bg1">
                    <a:lumMod val="75000"/>
                  </a:schemeClr>
                </a:solidFill>
              </a:rPr>
              <a:t>45%</a:t>
            </a:r>
            <a:r>
              <a:rPr lang="en-US" altLang="x-none" sz="3200" dirty="0">
                <a:solidFill>
                  <a:schemeClr val="bg1">
                    <a:lumMod val="75000"/>
                  </a:schemeClr>
                </a:solidFill>
              </a:rPr>
              <a:t>	</a:t>
            </a:r>
            <a:r>
              <a:rPr lang="en-US" altLang="x-none" sz="3200" dirty="0" smtClean="0">
                <a:solidFill>
                  <a:schemeClr val="bg1">
                    <a:lumMod val="75000"/>
                  </a:schemeClr>
                </a:solidFill>
              </a:rPr>
              <a:t>Programming assignments</a:t>
            </a:r>
            <a:endParaRPr lang="en-US" altLang="x-none" sz="3200" dirty="0">
              <a:solidFill>
                <a:schemeClr val="bg1">
                  <a:lumMod val="75000"/>
                </a:schemeClr>
              </a:solidFill>
            </a:endParaRPr>
          </a:p>
          <a:p>
            <a:pPr lvl="1">
              <a:buFontTx/>
              <a:buNone/>
              <a:tabLst>
                <a:tab pos="2055813" algn="l"/>
                <a:tab pos="2684463" algn="l"/>
              </a:tabLst>
            </a:pPr>
            <a:r>
              <a:rPr lang="en-US" altLang="x-none" sz="3200" dirty="0">
                <a:solidFill>
                  <a:schemeClr val="bg1">
                    <a:lumMod val="75000"/>
                  </a:schemeClr>
                </a:solidFill>
              </a:rPr>
              <a:t>	</a:t>
            </a:r>
            <a:r>
              <a:rPr lang="en-US" altLang="x-none" sz="3200" b="1" dirty="0" smtClean="0">
                <a:solidFill>
                  <a:schemeClr val="bg1">
                    <a:lumMod val="75000"/>
                  </a:schemeClr>
                </a:solidFill>
              </a:rPr>
              <a:t>*</a:t>
            </a:r>
            <a:r>
              <a:rPr lang="en-US" altLang="x-none" sz="3200" dirty="0">
                <a:solidFill>
                  <a:schemeClr val="bg1">
                    <a:lumMod val="75000"/>
                  </a:schemeClr>
                </a:solidFill>
              </a:rPr>
              <a:t>	</a:t>
            </a:r>
            <a:r>
              <a:rPr lang="en-US" altLang="x-none" sz="3200" dirty="0" smtClean="0">
                <a:solidFill>
                  <a:schemeClr val="bg1">
                    <a:lumMod val="75000"/>
                  </a:schemeClr>
                </a:solidFill>
              </a:rPr>
              <a:t>10%</a:t>
            </a:r>
            <a:r>
              <a:rPr lang="en-US" altLang="x-none" sz="3200" dirty="0">
                <a:solidFill>
                  <a:schemeClr val="bg1">
                    <a:lumMod val="75000"/>
                  </a:schemeClr>
                </a:solidFill>
              </a:rPr>
              <a:t>	Section Participation</a:t>
            </a:r>
          </a:p>
          <a:p>
            <a:pPr lvl="1">
              <a:buFontTx/>
              <a:buNone/>
              <a:tabLst>
                <a:tab pos="2055813" algn="l"/>
                <a:tab pos="2684463" algn="l"/>
              </a:tabLst>
            </a:pPr>
            <a:r>
              <a:rPr lang="en-US" altLang="x-none" sz="3200" dirty="0"/>
              <a:t>	</a:t>
            </a:r>
            <a:r>
              <a:rPr lang="en-US" altLang="x-none" sz="3200" b="1" dirty="0" smtClean="0">
                <a:solidFill>
                  <a:schemeClr val="accent2"/>
                </a:solidFill>
              </a:rPr>
              <a:t>**</a:t>
            </a:r>
            <a:r>
              <a:rPr lang="en-US" altLang="x-none" sz="3200" dirty="0"/>
              <a:t>	</a:t>
            </a:r>
            <a:r>
              <a:rPr lang="en-US" altLang="x-none" sz="3200" dirty="0" smtClean="0"/>
              <a:t>15</a:t>
            </a:r>
            <a:r>
              <a:rPr lang="en-US" altLang="x-none" sz="3200" dirty="0"/>
              <a:t>%	Midterm Exam</a:t>
            </a:r>
          </a:p>
          <a:p>
            <a:pPr lvl="1">
              <a:buFontTx/>
              <a:buNone/>
              <a:tabLst>
                <a:tab pos="2055813" algn="l"/>
                <a:tab pos="2684463" algn="l"/>
              </a:tabLst>
            </a:pPr>
            <a:r>
              <a:rPr lang="en-US" altLang="x-none" sz="3200" dirty="0"/>
              <a:t>	</a:t>
            </a:r>
            <a:r>
              <a:rPr lang="en-US" altLang="x-none" sz="3200" b="1" dirty="0" smtClean="0">
                <a:solidFill>
                  <a:srgbClr val="008000"/>
                </a:solidFill>
              </a:rPr>
              <a:t>****</a:t>
            </a:r>
            <a:r>
              <a:rPr lang="en-US" altLang="x-none" sz="3200" dirty="0"/>
              <a:t>	30%	Final </a:t>
            </a:r>
            <a:r>
              <a:rPr lang="en-US" altLang="x-none" sz="3200" dirty="0" smtClean="0"/>
              <a:t>Exam</a:t>
            </a:r>
            <a:endParaRPr lang="en-US" altLang="x-none" sz="3200" dirty="0"/>
          </a:p>
        </p:txBody>
      </p:sp>
    </p:spTree>
    <p:extLst>
      <p:ext uri="{BB962C8B-B14F-4D97-AF65-F5344CB8AC3E}">
        <p14:creationId xmlns:p14="http://schemas.microsoft.com/office/powerpoint/2010/main" val="89727237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5890" name="Rectangle 2"/>
          <p:cNvSpPr>
            <a:spLocks noGrp="1" noChangeArrowheads="1"/>
          </p:cNvSpPr>
          <p:nvPr>
            <p:ph type="title"/>
          </p:nvPr>
        </p:nvSpPr>
        <p:spPr/>
        <p:txBody>
          <a:bodyPr/>
          <a:lstStyle/>
          <a:p>
            <a:r>
              <a:rPr lang="en-US" altLang="x-none" dirty="0" smtClean="0"/>
              <a:t>Exams</a:t>
            </a:r>
            <a:endParaRPr lang="en-US" altLang="x-none" dirty="0"/>
          </a:p>
        </p:txBody>
      </p:sp>
      <p:sp>
        <p:nvSpPr>
          <p:cNvPr id="805891" name="Rectangle 3"/>
          <p:cNvSpPr>
            <a:spLocks noGrp="1" noChangeArrowheads="1"/>
          </p:cNvSpPr>
          <p:nvPr>
            <p:ph type="body" idx="1"/>
          </p:nvPr>
        </p:nvSpPr>
        <p:spPr/>
        <p:txBody>
          <a:bodyPr/>
          <a:lstStyle/>
          <a:p>
            <a:r>
              <a:rPr lang="en-US" altLang="x-none" sz="2600" b="1" dirty="0" smtClean="0"/>
              <a:t>Midterm exam </a:t>
            </a:r>
            <a:r>
              <a:rPr lang="mr-IN" altLang="x-none" sz="2600" dirty="0" smtClean="0"/>
              <a:t>–</a:t>
            </a:r>
            <a:r>
              <a:rPr lang="en-US" altLang="x-none" sz="2600" dirty="0" smtClean="0"/>
              <a:t> Monday, July 24</a:t>
            </a:r>
            <a:r>
              <a:rPr lang="en-US" altLang="x-none" sz="2600" baseline="30000" dirty="0" smtClean="0"/>
              <a:t>th</a:t>
            </a:r>
            <a:r>
              <a:rPr lang="en-US" altLang="x-none" sz="2600" dirty="0" smtClean="0"/>
              <a:t>, 7-9PM</a:t>
            </a:r>
          </a:p>
          <a:p>
            <a:pPr lvl="1"/>
            <a:r>
              <a:rPr lang="en-US" altLang="x-none" sz="2600" dirty="0" smtClean="0"/>
              <a:t>Contact me by </a:t>
            </a:r>
            <a:r>
              <a:rPr lang="en-US" altLang="x-none" sz="2600" i="1" dirty="0" smtClean="0"/>
              <a:t>July 17</a:t>
            </a:r>
            <a:r>
              <a:rPr lang="en-US" altLang="x-none" sz="2600" dirty="0" smtClean="0"/>
              <a:t> if you have an academic or University conflict</a:t>
            </a:r>
          </a:p>
          <a:p>
            <a:r>
              <a:rPr lang="en-US" altLang="x-none" sz="2600" b="1" dirty="0" smtClean="0"/>
              <a:t>Final exam</a:t>
            </a:r>
            <a:r>
              <a:rPr lang="en-US" altLang="x-none" sz="2600" dirty="0" smtClean="0"/>
              <a:t> </a:t>
            </a:r>
            <a:r>
              <a:rPr lang="mr-IN" altLang="x-none" sz="2600" dirty="0" smtClean="0"/>
              <a:t>–</a:t>
            </a:r>
            <a:r>
              <a:rPr lang="en-US" altLang="x-none" sz="2600" dirty="0" smtClean="0"/>
              <a:t> Friday, August 18</a:t>
            </a:r>
            <a:r>
              <a:rPr lang="en-US" altLang="x-none" sz="2600" baseline="30000" dirty="0" smtClean="0"/>
              <a:t>th</a:t>
            </a:r>
            <a:r>
              <a:rPr lang="en-US" altLang="x-none" sz="2600" dirty="0" smtClean="0"/>
              <a:t>, 12:15-3:15PM</a:t>
            </a:r>
          </a:p>
          <a:p>
            <a:pPr lvl="1"/>
            <a:r>
              <a:rPr lang="en-US" altLang="x-none" sz="2600" dirty="0" smtClean="0"/>
              <a:t>No alternate final!  You </a:t>
            </a:r>
            <a:r>
              <a:rPr lang="en-US" altLang="x-none" sz="2600" b="1" i="1" dirty="0" smtClean="0"/>
              <a:t>MUST</a:t>
            </a:r>
            <a:r>
              <a:rPr lang="en-US" altLang="x-none" sz="2600" dirty="0" smtClean="0"/>
              <a:t> be able to take the final exam at the scheduled time.</a:t>
            </a:r>
          </a:p>
          <a:p>
            <a:pPr lvl="1"/>
            <a:endParaRPr lang="en-US" altLang="x-none" sz="2600" dirty="0"/>
          </a:p>
          <a:p>
            <a:r>
              <a:rPr lang="en-US" altLang="x-none" sz="2600" dirty="0" smtClean="0"/>
              <a:t>Both exams are </a:t>
            </a:r>
            <a:r>
              <a:rPr lang="en-US" altLang="x-none" sz="2600" i="1" dirty="0" smtClean="0"/>
              <a:t>open-book, closed-notes, closed-electronic-device</a:t>
            </a:r>
            <a:r>
              <a:rPr lang="en-US" altLang="x-none" sz="2600" dirty="0" smtClean="0"/>
              <a:t>.  You will be provided with a syntax reference sheet.</a:t>
            </a:r>
          </a:p>
        </p:txBody>
      </p:sp>
    </p:spTree>
    <p:extLst>
      <p:ext uri="{BB962C8B-B14F-4D97-AF65-F5344CB8AC3E}">
        <p14:creationId xmlns:p14="http://schemas.microsoft.com/office/powerpoint/2010/main" val="150539334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4258" name="Rectangle 2"/>
          <p:cNvSpPr>
            <a:spLocks noGrp="1" noChangeArrowheads="1"/>
          </p:cNvSpPr>
          <p:nvPr>
            <p:ph type="title"/>
          </p:nvPr>
        </p:nvSpPr>
        <p:spPr/>
        <p:txBody>
          <a:bodyPr/>
          <a:lstStyle/>
          <a:p>
            <a:r>
              <a:rPr lang="en-US" altLang="x-none" dirty="0" smtClean="0"/>
              <a:t>Grading</a:t>
            </a:r>
            <a:endParaRPr lang="en-US" altLang="x-none" dirty="0"/>
          </a:p>
        </p:txBody>
      </p:sp>
      <p:sp>
        <p:nvSpPr>
          <p:cNvPr id="864259" name="Rectangle 3"/>
          <p:cNvSpPr>
            <a:spLocks noGrp="1" noChangeArrowheads="1"/>
          </p:cNvSpPr>
          <p:nvPr>
            <p:ph type="body" idx="1"/>
          </p:nvPr>
        </p:nvSpPr>
        <p:spPr>
          <a:xfrm>
            <a:off x="76200" y="1371600"/>
            <a:ext cx="8991600" cy="2438400"/>
          </a:xfrm>
        </p:spPr>
        <p:txBody>
          <a:bodyPr/>
          <a:lstStyle/>
          <a:p>
            <a:pPr lvl="1">
              <a:buFontTx/>
              <a:buNone/>
              <a:tabLst>
                <a:tab pos="2055813" algn="l"/>
                <a:tab pos="2684463" algn="l"/>
              </a:tabLst>
            </a:pPr>
            <a:r>
              <a:rPr lang="en-US" altLang="x-none" sz="3200" dirty="0"/>
              <a:t>	</a:t>
            </a:r>
            <a:r>
              <a:rPr lang="en-US" altLang="x-none" sz="3200" b="1" dirty="0">
                <a:solidFill>
                  <a:srgbClr val="800000"/>
                </a:solidFill>
              </a:rPr>
              <a:t>******</a:t>
            </a:r>
            <a:r>
              <a:rPr lang="en-US" altLang="x-none" sz="3200" dirty="0"/>
              <a:t>	</a:t>
            </a:r>
            <a:r>
              <a:rPr lang="en-US" altLang="x-none" sz="3200" dirty="0" smtClean="0"/>
              <a:t>45%</a:t>
            </a:r>
            <a:r>
              <a:rPr lang="en-US" altLang="x-none" sz="3200" dirty="0"/>
              <a:t>	</a:t>
            </a:r>
            <a:r>
              <a:rPr lang="en-US" altLang="x-none" sz="3200" dirty="0" smtClean="0"/>
              <a:t>Programming assignments</a:t>
            </a:r>
            <a:endParaRPr lang="en-US" altLang="x-none" sz="3200" dirty="0"/>
          </a:p>
          <a:p>
            <a:pPr lvl="1">
              <a:buFontTx/>
              <a:buNone/>
              <a:tabLst>
                <a:tab pos="2055813" algn="l"/>
                <a:tab pos="2684463" algn="l"/>
              </a:tabLst>
            </a:pPr>
            <a:r>
              <a:rPr lang="en-US" altLang="x-none" sz="3200" dirty="0"/>
              <a:t>	</a:t>
            </a:r>
            <a:r>
              <a:rPr lang="en-US" altLang="x-none" sz="3200" b="1" dirty="0" smtClean="0">
                <a:solidFill>
                  <a:schemeClr val="hlink"/>
                </a:solidFill>
              </a:rPr>
              <a:t>*</a:t>
            </a:r>
            <a:r>
              <a:rPr lang="en-US" altLang="x-none" sz="3200" dirty="0"/>
              <a:t>	</a:t>
            </a:r>
            <a:r>
              <a:rPr lang="en-US" altLang="x-none" sz="3200" dirty="0" smtClean="0"/>
              <a:t>10%</a:t>
            </a:r>
            <a:r>
              <a:rPr lang="en-US" altLang="x-none" sz="3200" dirty="0"/>
              <a:t>	Section Participation</a:t>
            </a:r>
          </a:p>
          <a:p>
            <a:pPr lvl="1">
              <a:buFontTx/>
              <a:buNone/>
              <a:tabLst>
                <a:tab pos="2055813" algn="l"/>
                <a:tab pos="2684463" algn="l"/>
              </a:tabLst>
            </a:pPr>
            <a:r>
              <a:rPr lang="en-US" altLang="x-none" sz="3200" dirty="0"/>
              <a:t>	</a:t>
            </a:r>
            <a:r>
              <a:rPr lang="en-US" altLang="x-none" sz="3200" b="1" dirty="0" smtClean="0">
                <a:solidFill>
                  <a:schemeClr val="accent2"/>
                </a:solidFill>
              </a:rPr>
              <a:t>**</a:t>
            </a:r>
            <a:r>
              <a:rPr lang="en-US" altLang="x-none" sz="3200" dirty="0"/>
              <a:t>	</a:t>
            </a:r>
            <a:r>
              <a:rPr lang="en-US" altLang="x-none" sz="3200" dirty="0" smtClean="0"/>
              <a:t>15</a:t>
            </a:r>
            <a:r>
              <a:rPr lang="en-US" altLang="x-none" sz="3200" dirty="0"/>
              <a:t>%	Midterm Exam</a:t>
            </a:r>
          </a:p>
          <a:p>
            <a:pPr lvl="1">
              <a:buFontTx/>
              <a:buNone/>
              <a:tabLst>
                <a:tab pos="2055813" algn="l"/>
                <a:tab pos="2684463" algn="l"/>
              </a:tabLst>
            </a:pPr>
            <a:r>
              <a:rPr lang="en-US" altLang="x-none" sz="3200" dirty="0"/>
              <a:t>	</a:t>
            </a:r>
            <a:r>
              <a:rPr lang="en-US" altLang="x-none" sz="3200" b="1" dirty="0" smtClean="0">
                <a:solidFill>
                  <a:srgbClr val="008000"/>
                </a:solidFill>
              </a:rPr>
              <a:t>****</a:t>
            </a:r>
            <a:r>
              <a:rPr lang="en-US" altLang="x-none" sz="3200" dirty="0"/>
              <a:t>	30%	Final </a:t>
            </a:r>
            <a:r>
              <a:rPr lang="en-US" altLang="x-none" sz="3200" dirty="0" smtClean="0"/>
              <a:t>Exam</a:t>
            </a:r>
            <a:endParaRPr lang="en-US" altLang="x-none" sz="3200" dirty="0"/>
          </a:p>
        </p:txBody>
      </p:sp>
    </p:spTree>
    <p:extLst>
      <p:ext uri="{BB962C8B-B14F-4D97-AF65-F5344CB8AC3E}">
        <p14:creationId xmlns:p14="http://schemas.microsoft.com/office/powerpoint/2010/main" val="71485370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1010" name="Rectangle 2"/>
          <p:cNvSpPr>
            <a:spLocks noGrp="1" noChangeArrowheads="1"/>
          </p:cNvSpPr>
          <p:nvPr>
            <p:ph type="title"/>
          </p:nvPr>
        </p:nvSpPr>
        <p:spPr/>
        <p:txBody>
          <a:bodyPr/>
          <a:lstStyle/>
          <a:p>
            <a:r>
              <a:rPr lang="en-US" altLang="x-none"/>
              <a:t>Stanford Honor Code</a:t>
            </a:r>
          </a:p>
        </p:txBody>
      </p:sp>
      <p:sp>
        <p:nvSpPr>
          <p:cNvPr id="811011" name="Rectangle 3"/>
          <p:cNvSpPr>
            <a:spLocks noGrp="1" noChangeArrowheads="1"/>
          </p:cNvSpPr>
          <p:nvPr>
            <p:ph type="body" idx="1"/>
          </p:nvPr>
        </p:nvSpPr>
        <p:spPr/>
        <p:txBody>
          <a:bodyPr/>
          <a:lstStyle/>
          <a:p>
            <a:r>
              <a:rPr lang="en-US" altLang="x-none" sz="1800"/>
              <a:t>The </a:t>
            </a:r>
            <a:r>
              <a:rPr lang="en-US" altLang="x-none" sz="1800" b="1"/>
              <a:t>Honor Code</a:t>
            </a:r>
            <a:r>
              <a:rPr lang="en-US" altLang="x-none" sz="1800"/>
              <a:t> is an undertaking of the students, individually and collectively:</a:t>
            </a:r>
          </a:p>
          <a:p>
            <a:pPr lvl="1"/>
            <a:r>
              <a:rPr lang="en-US" altLang="x-none" sz="1800"/>
              <a:t>that they will not give or receive aid in examinations; that they will not give or receive unpermitted aid in class work, in the preparation of reports, or in any other work that is to be used by the instructor as the basis of grading;</a:t>
            </a:r>
          </a:p>
          <a:p>
            <a:pPr lvl="1"/>
            <a:r>
              <a:rPr lang="en-US" altLang="x-none" sz="1800"/>
              <a:t>that they will do their share and take an active part in seeing to it that others as well as themselves uphold the spirit and letter of the Honor Code.</a:t>
            </a:r>
          </a:p>
          <a:p>
            <a:pPr lvl="1"/>
            <a:endParaRPr lang="en-US" altLang="x-none" sz="1800"/>
          </a:p>
          <a:p>
            <a:r>
              <a:rPr lang="en-US" altLang="x-none" sz="1800"/>
              <a:t>The faculty on its part manifests its confidence in the honor of its students by refraining from proctoring examinations and from taking unusual and unreasonable precautions to prevent the forms of dishonesty mentioned above. The faculty will also avoid, as far as practicable, academic procedures that create temptations to violate the Honor Code.</a:t>
            </a:r>
          </a:p>
          <a:p>
            <a:pPr lvl="1"/>
            <a:endParaRPr lang="en-US" altLang="x-none" sz="1800"/>
          </a:p>
          <a:p>
            <a:r>
              <a:rPr lang="en-US" altLang="x-none" sz="1800"/>
              <a:t>While the faculty alone has the right and obligation to set academic requirements, the students and faculty will work together to establish optimal conditions for honorable academic work.</a:t>
            </a:r>
          </a:p>
          <a:p>
            <a:pPr algn="ctr">
              <a:buFontTx/>
              <a:buNone/>
            </a:pPr>
            <a:endParaRPr lang="en-US" altLang="x-none" sz="1800"/>
          </a:p>
          <a:p>
            <a:pPr algn="ctr">
              <a:buFontTx/>
              <a:buNone/>
            </a:pPr>
            <a:r>
              <a:rPr lang="en-US" altLang="x-none" sz="1800"/>
              <a:t>see also:  </a:t>
            </a:r>
            <a:r>
              <a:rPr lang="en-US" altLang="x-none" sz="1800">
                <a:hlinkClick r:id="rId2"/>
              </a:rPr>
              <a:t>http://honorcode.stanford.edu/</a:t>
            </a:r>
            <a:endParaRPr lang="en-US" altLang="x-none" sz="1800"/>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2034" name="Rectangle 2"/>
          <p:cNvSpPr>
            <a:spLocks noGrp="1" noChangeArrowheads="1"/>
          </p:cNvSpPr>
          <p:nvPr>
            <p:ph type="title"/>
          </p:nvPr>
        </p:nvSpPr>
        <p:spPr/>
        <p:txBody>
          <a:bodyPr/>
          <a:lstStyle/>
          <a:p>
            <a:r>
              <a:rPr lang="en-US" altLang="x-none"/>
              <a:t>Honor Code and CS 106A</a:t>
            </a:r>
          </a:p>
        </p:txBody>
      </p:sp>
      <p:sp>
        <p:nvSpPr>
          <p:cNvPr id="812035" name="Rectangle 3"/>
          <p:cNvSpPr>
            <a:spLocks noGrp="1" noChangeArrowheads="1"/>
          </p:cNvSpPr>
          <p:nvPr>
            <p:ph type="body" idx="1"/>
          </p:nvPr>
        </p:nvSpPr>
        <p:spPr/>
        <p:txBody>
          <a:bodyPr/>
          <a:lstStyle/>
          <a:p>
            <a:r>
              <a:rPr lang="en-US" altLang="x-none"/>
              <a:t>Please help us ensure academic integrity:</a:t>
            </a:r>
          </a:p>
          <a:p>
            <a:pPr lvl="1">
              <a:lnSpc>
                <a:spcPct val="90000"/>
              </a:lnSpc>
            </a:pPr>
            <a:r>
              <a:rPr lang="en-US" altLang="x-none"/>
              <a:t>Indicate any assistance received on HW (books, web sites, friends).</a:t>
            </a:r>
          </a:p>
          <a:p>
            <a:pPr lvl="1">
              <a:lnSpc>
                <a:spcPct val="90000"/>
              </a:lnSpc>
            </a:pPr>
            <a:r>
              <a:rPr lang="en-US" altLang="x-none"/>
              <a:t>Do not look at other people's solution code </a:t>
            </a:r>
            <a:r>
              <a:rPr lang="en-US" altLang="x-none" i="1"/>
              <a:t>(outside of your pair)</a:t>
            </a:r>
            <a:r>
              <a:rPr lang="en-US" altLang="x-none"/>
              <a:t>.</a:t>
            </a:r>
          </a:p>
          <a:p>
            <a:pPr lvl="1">
              <a:lnSpc>
                <a:spcPct val="90000"/>
              </a:lnSpc>
            </a:pPr>
            <a:r>
              <a:rPr lang="en-US" altLang="x-none"/>
              <a:t>Do not give your solution code to others, or post it on the web.</a:t>
            </a:r>
          </a:p>
          <a:p>
            <a:pPr lvl="1">
              <a:lnSpc>
                <a:spcPct val="90000"/>
              </a:lnSpc>
            </a:pPr>
            <a:r>
              <a:rPr lang="en-US" altLang="x-none"/>
              <a:t>Report any inappropriate activity you see performed by others.</a:t>
            </a:r>
          </a:p>
          <a:p>
            <a:pPr lvl="1"/>
            <a:endParaRPr lang="en-US" altLang="x-none" sz="800"/>
          </a:p>
          <a:p>
            <a:r>
              <a:rPr lang="en-US" altLang="x-none"/>
              <a:t>Assignments are checked regularly for similarity with help of software tools.</a:t>
            </a:r>
          </a:p>
          <a:p>
            <a:pPr lvl="1"/>
            <a:endParaRPr lang="en-US" altLang="x-none" sz="800"/>
          </a:p>
          <a:p>
            <a:r>
              <a:rPr lang="en-US" altLang="x-none"/>
              <a:t>If you realize that you have made a mistake, you may retract your submission to any assignment at any time, no questions asked.</a:t>
            </a:r>
          </a:p>
          <a:p>
            <a:pPr lvl="1"/>
            <a:endParaRPr lang="en-US" altLang="x-none" sz="800"/>
          </a:p>
          <a:p>
            <a:r>
              <a:rPr lang="en-US" altLang="x-none"/>
              <a:t>If you need help, please contact us and we will help you.</a:t>
            </a:r>
          </a:p>
          <a:p>
            <a:pPr lvl="1"/>
            <a:r>
              <a:rPr lang="en-US" altLang="x-none"/>
              <a:t>We do not want you to feel any pressure to violate the Honor Code in order to succeed in this course.</a:t>
            </a: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0770" name="Rectangle 2"/>
          <p:cNvSpPr>
            <a:spLocks noGrp="1" noChangeArrowheads="1"/>
          </p:cNvSpPr>
          <p:nvPr>
            <p:ph type="title"/>
          </p:nvPr>
        </p:nvSpPr>
        <p:spPr/>
        <p:txBody>
          <a:bodyPr/>
          <a:lstStyle/>
          <a:p>
            <a:r>
              <a:rPr lang="en-US" altLang="x-none" dirty="0" smtClean="0"/>
              <a:t>Plan For Today</a:t>
            </a:r>
            <a:endParaRPr lang="en-US" altLang="x-none" dirty="0"/>
          </a:p>
        </p:txBody>
      </p:sp>
      <p:sp>
        <p:nvSpPr>
          <p:cNvPr id="800771" name="Rectangle 3"/>
          <p:cNvSpPr>
            <a:spLocks noGrp="1" noChangeArrowheads="1"/>
          </p:cNvSpPr>
          <p:nvPr>
            <p:ph type="body" idx="1"/>
          </p:nvPr>
        </p:nvSpPr>
        <p:spPr/>
        <p:txBody>
          <a:bodyPr/>
          <a:lstStyle/>
          <a:p>
            <a:r>
              <a:rPr lang="en-US" altLang="x-none" sz="3600" dirty="0" smtClean="0">
                <a:solidFill>
                  <a:schemeClr val="bg1">
                    <a:lumMod val="75000"/>
                  </a:schemeClr>
                </a:solidFill>
              </a:rPr>
              <a:t>Introduction</a:t>
            </a:r>
          </a:p>
          <a:p>
            <a:r>
              <a:rPr lang="en-US" altLang="x-none" sz="3600" dirty="0" smtClean="0">
                <a:solidFill>
                  <a:schemeClr val="bg1">
                    <a:lumMod val="75000"/>
                  </a:schemeClr>
                </a:solidFill>
              </a:rPr>
              <a:t>Course Policies</a:t>
            </a:r>
          </a:p>
          <a:p>
            <a:r>
              <a:rPr lang="en-US" altLang="x-none" sz="3600" dirty="0" smtClean="0"/>
              <a:t>Meet Karel the Robot</a:t>
            </a:r>
            <a:endParaRPr lang="en-US" altLang="x-none" sz="36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0" y="2514600"/>
            <a:ext cx="799196" cy="997891"/>
          </a:xfrm>
          <a:prstGeom prst="rect">
            <a:avLst/>
          </a:prstGeom>
        </p:spPr>
      </p:pic>
    </p:spTree>
    <p:extLst>
      <p:ext uri="{BB962C8B-B14F-4D97-AF65-F5344CB8AC3E}">
        <p14:creationId xmlns:p14="http://schemas.microsoft.com/office/powerpoint/2010/main" val="152268181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62" name="Rectangle 2"/>
          <p:cNvSpPr>
            <a:spLocks noGrp="1" noChangeArrowheads="1"/>
          </p:cNvSpPr>
          <p:nvPr>
            <p:ph type="title"/>
          </p:nvPr>
        </p:nvSpPr>
        <p:spPr/>
        <p:txBody>
          <a:bodyPr/>
          <a:lstStyle/>
          <a:p>
            <a:r>
              <a:rPr lang="en-US" altLang="x-none" dirty="0" smtClean="0"/>
              <a:t>Meet Karel the Robot!</a:t>
            </a:r>
            <a:endParaRPr lang="en-US" altLang="x-none" dirty="0"/>
          </a:p>
        </p:txBody>
      </p:sp>
      <p:pic>
        <p:nvPicPr>
          <p:cNvPr id="86016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93194" y="1828800"/>
            <a:ext cx="3757612" cy="440251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Tree>
    <p:extLst>
      <p:ext uri="{BB962C8B-B14F-4D97-AF65-F5344CB8AC3E}">
        <p14:creationId xmlns:p14="http://schemas.microsoft.com/office/powerpoint/2010/main" val="171267940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0770" name="Rectangle 2"/>
          <p:cNvSpPr>
            <a:spLocks noGrp="1" noChangeArrowheads="1"/>
          </p:cNvSpPr>
          <p:nvPr>
            <p:ph type="title"/>
          </p:nvPr>
        </p:nvSpPr>
        <p:spPr/>
        <p:txBody>
          <a:bodyPr/>
          <a:lstStyle/>
          <a:p>
            <a:r>
              <a:rPr lang="en-US" altLang="x-none" dirty="0"/>
              <a:t>What is </a:t>
            </a:r>
            <a:r>
              <a:rPr lang="en-US" altLang="x-none" dirty="0" smtClean="0"/>
              <a:t>Computer Science?</a:t>
            </a:r>
            <a:endParaRPr lang="en-US" altLang="x-none" dirty="0"/>
          </a:p>
        </p:txBody>
      </p:sp>
      <p:sp>
        <p:nvSpPr>
          <p:cNvPr id="800771" name="Rectangle 3"/>
          <p:cNvSpPr>
            <a:spLocks noGrp="1" noChangeArrowheads="1"/>
          </p:cNvSpPr>
          <p:nvPr>
            <p:ph type="body" idx="1"/>
          </p:nvPr>
        </p:nvSpPr>
        <p:spPr/>
        <p:txBody>
          <a:bodyPr/>
          <a:lstStyle/>
          <a:p>
            <a:r>
              <a:rPr lang="en-US" altLang="x-none" b="1" dirty="0" smtClean="0"/>
              <a:t>The art of using computing to solve complex problems.</a:t>
            </a:r>
          </a:p>
          <a:p>
            <a:pPr lvl="1"/>
            <a:r>
              <a:rPr lang="en-US" altLang="x-none" dirty="0" smtClean="0"/>
              <a:t>Specify </a:t>
            </a:r>
            <a:r>
              <a:rPr lang="en-US" altLang="x-none" i="1" dirty="0" smtClean="0"/>
              <a:t>instructions</a:t>
            </a:r>
            <a:r>
              <a:rPr lang="en-US" altLang="x-none" dirty="0" smtClean="0"/>
              <a:t> that computers execute, usually in a </a:t>
            </a:r>
            <a:r>
              <a:rPr lang="en-US" altLang="x-none" i="1" dirty="0" smtClean="0"/>
              <a:t>programming language</a:t>
            </a:r>
            <a:endParaRPr lang="en-US" altLang="x-none" dirty="0" smtClean="0"/>
          </a:p>
          <a:p>
            <a:r>
              <a:rPr lang="en-US" altLang="x-none" dirty="0" smtClean="0"/>
              <a:t>Applicable to art, medicine, mathematics, philosophy, and more</a:t>
            </a:r>
          </a:p>
          <a:p>
            <a:r>
              <a:rPr lang="en-US" altLang="x-none" dirty="0" smtClean="0"/>
              <a:t>Touches many aspects of our daily lives</a:t>
            </a:r>
            <a:endParaRPr lang="en-US" altLang="x-none" dirty="0"/>
          </a:p>
        </p:txBody>
      </p:sp>
      <p:pic>
        <p:nvPicPr>
          <p:cNvPr id="800772" name="Picture 4" descr="cs-disney-frozen"/>
          <p:cNvPicPr>
            <a:picLocks noChangeAspect="1" noChangeArrowheads="1"/>
          </p:cNvPicPr>
          <p:nvPr/>
        </p:nvPicPr>
        <p:blipFill>
          <a:blip r:embed="rId3">
            <a:extLst>
              <a:ext uri="{28A0092B-C50C-407E-A947-70E740481C1C}">
                <a14:useLocalDpi xmlns:a14="http://schemas.microsoft.com/office/drawing/2010/main" val="0"/>
              </a:ext>
            </a:extLst>
          </a:blip>
          <a:srcRect l="11127" t="15163" r="10660" b="24152"/>
          <a:stretch>
            <a:fillRect/>
          </a:stretch>
        </p:blipFill>
        <p:spPr bwMode="auto">
          <a:xfrm>
            <a:off x="146824" y="4621505"/>
            <a:ext cx="2286000" cy="1825625"/>
          </a:xfrm>
          <a:prstGeom prst="rect">
            <a:avLst/>
          </a:prstGeom>
          <a:noFill/>
          <a:extLst>
            <a:ext uri="{909E8E84-426E-40DD-AFC4-6F175D3DCCD1}">
              <a14:hiddenFill xmlns:a14="http://schemas.microsoft.com/office/drawing/2010/main">
                <a:solidFill>
                  <a:srgbClr val="FFFFFF"/>
                </a:solidFill>
              </a14:hiddenFill>
            </a:ext>
          </a:extLst>
        </p:spPr>
      </p:pic>
      <p:pic>
        <p:nvPicPr>
          <p:cNvPr id="800773" name="Picture 5" descr="cs-human-genome"/>
          <p:cNvPicPr>
            <a:picLocks noChangeAspect="1" noChangeArrowheads="1"/>
          </p:cNvPicPr>
          <p:nvPr/>
        </p:nvPicPr>
        <p:blipFill>
          <a:blip r:embed="rId4">
            <a:extLst>
              <a:ext uri="{28A0092B-C50C-407E-A947-70E740481C1C}">
                <a14:useLocalDpi xmlns:a14="http://schemas.microsoft.com/office/drawing/2010/main" val="0"/>
              </a:ext>
            </a:extLst>
          </a:blip>
          <a:srcRect l="37573" r="8415"/>
          <a:stretch>
            <a:fillRect/>
          </a:stretch>
        </p:blipFill>
        <p:spPr bwMode="auto">
          <a:xfrm>
            <a:off x="2568962" y="4621505"/>
            <a:ext cx="1752600" cy="1827213"/>
          </a:xfrm>
          <a:prstGeom prst="rect">
            <a:avLst/>
          </a:prstGeom>
          <a:noFill/>
          <a:extLst>
            <a:ext uri="{909E8E84-426E-40DD-AFC4-6F175D3DCCD1}">
              <a14:hiddenFill xmlns:a14="http://schemas.microsoft.com/office/drawing/2010/main">
                <a:solidFill>
                  <a:srgbClr val="FFFFFF"/>
                </a:solidFill>
              </a14:hiddenFill>
            </a:ext>
          </a:extLst>
        </p:spPr>
      </p:pic>
      <p:pic>
        <p:nvPicPr>
          <p:cNvPr id="800775" name="Picture 7" descr="cs-robot-limb"/>
          <p:cNvPicPr>
            <a:picLocks noChangeAspect="1" noChangeArrowheads="1"/>
          </p:cNvPicPr>
          <p:nvPr/>
        </p:nvPicPr>
        <p:blipFill>
          <a:blip r:embed="rId5">
            <a:extLst>
              <a:ext uri="{28A0092B-C50C-407E-A947-70E740481C1C}">
                <a14:useLocalDpi xmlns:a14="http://schemas.microsoft.com/office/drawing/2010/main" val="0"/>
              </a:ext>
            </a:extLst>
          </a:blip>
          <a:srcRect l="17487" r="6740"/>
          <a:stretch>
            <a:fillRect/>
          </a:stretch>
        </p:blipFill>
        <p:spPr bwMode="auto">
          <a:xfrm>
            <a:off x="4446781" y="4616742"/>
            <a:ext cx="1981200" cy="1830388"/>
          </a:xfrm>
          <a:prstGeom prst="rect">
            <a:avLst/>
          </a:prstGeom>
          <a:noFill/>
          <a:extLst>
            <a:ext uri="{909E8E84-426E-40DD-AFC4-6F175D3DCCD1}">
              <a14:hiddenFill xmlns:a14="http://schemas.microsoft.com/office/drawing/2010/main">
                <a:solidFill>
                  <a:srgbClr val="FFFFFF"/>
                </a:solidFill>
              </a14:hiddenFill>
            </a:ext>
          </a:extLst>
        </p:spPr>
      </p:pic>
      <p:pic>
        <p:nvPicPr>
          <p:cNvPr id="800776" name="Picture 8" descr="cs-self-driving-car"/>
          <p:cNvPicPr>
            <a:picLocks noChangeAspect="1" noChangeArrowheads="1"/>
          </p:cNvPicPr>
          <p:nvPr/>
        </p:nvPicPr>
        <p:blipFill rotWithShape="1">
          <a:blip r:embed="rId6">
            <a:extLst>
              <a:ext uri="{28A0092B-C50C-407E-A947-70E740481C1C}">
                <a14:useLocalDpi xmlns:a14="http://schemas.microsoft.com/office/drawing/2010/main" val="0"/>
              </a:ext>
            </a:extLst>
          </a:blip>
          <a:srcRect r="12118"/>
          <a:stretch/>
        </p:blipFill>
        <p:spPr bwMode="auto">
          <a:xfrm>
            <a:off x="6553200" y="4643807"/>
            <a:ext cx="2438400" cy="183319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62" name="Rectangle 2"/>
          <p:cNvSpPr>
            <a:spLocks noGrp="1" noChangeArrowheads="1"/>
          </p:cNvSpPr>
          <p:nvPr>
            <p:ph type="title"/>
          </p:nvPr>
        </p:nvSpPr>
        <p:spPr/>
        <p:txBody>
          <a:bodyPr/>
          <a:lstStyle/>
          <a:p>
            <a:r>
              <a:rPr lang="en-US" altLang="x-none" dirty="0" smtClean="0"/>
              <a:t>Meet Karel the Robot!</a:t>
            </a:r>
            <a:endParaRPr lang="en-US" altLang="x-none" dirty="0"/>
          </a:p>
        </p:txBody>
      </p:sp>
      <p:pic>
        <p:nvPicPr>
          <p:cNvPr id="86016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93194" y="1828800"/>
            <a:ext cx="3757612" cy="440251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2" name="Oval Callout 1"/>
          <p:cNvSpPr/>
          <p:nvPr/>
        </p:nvSpPr>
        <p:spPr bwMode="auto">
          <a:xfrm>
            <a:off x="5486400" y="1447800"/>
            <a:ext cx="3352800" cy="2246376"/>
          </a:xfrm>
          <a:prstGeom prst="wedgeEllipseCallout">
            <a:avLst>
              <a:gd name="adj1" fmla="val -49621"/>
              <a:gd name="adj2" fmla="val 94160"/>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ctr"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r>
              <a:rPr kumimoji="0" lang="en-US" sz="3000" b="0" i="0" u="none" strike="noStrike" cap="none" normalizeH="0" baseline="0" dirty="0" smtClean="0">
                <a:ln>
                  <a:noFill/>
                </a:ln>
                <a:solidFill>
                  <a:schemeClr val="tx1"/>
                </a:solidFill>
                <a:effectLst/>
                <a:latin typeface="Arial" charset="0"/>
              </a:rPr>
              <a:t>Hello, world!</a:t>
            </a:r>
            <a:endParaRPr kumimoji="0" lang="en-US" sz="3000" b="0" i="0" u="none" strike="noStrike" cap="none" normalizeH="0" baseline="0" dirty="0">
              <a:ln>
                <a:noFill/>
              </a:ln>
              <a:solidFill>
                <a:schemeClr val="tx1"/>
              </a:solidFill>
              <a:effectLst/>
              <a:latin typeface="Arial" charset="0"/>
            </a:endParaRPr>
          </a:p>
        </p:txBody>
      </p:sp>
    </p:spTree>
    <p:extLst>
      <p:ext uri="{BB962C8B-B14F-4D97-AF65-F5344CB8AC3E}">
        <p14:creationId xmlns:p14="http://schemas.microsoft.com/office/powerpoint/2010/main" val="26399330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3842" name="Rectangle 2"/>
          <p:cNvSpPr>
            <a:spLocks noGrp="1" noChangeArrowheads="1"/>
          </p:cNvSpPr>
          <p:nvPr>
            <p:ph type="title"/>
          </p:nvPr>
        </p:nvSpPr>
        <p:spPr/>
        <p:txBody>
          <a:bodyPr/>
          <a:lstStyle/>
          <a:p>
            <a:r>
              <a:rPr lang="en-US" altLang="x-none"/>
              <a:t>Programming languages</a:t>
            </a:r>
          </a:p>
        </p:txBody>
      </p:sp>
      <p:sp>
        <p:nvSpPr>
          <p:cNvPr id="803843" name="Rectangle 3"/>
          <p:cNvSpPr>
            <a:spLocks noGrp="1" noChangeArrowheads="1"/>
          </p:cNvSpPr>
          <p:nvPr>
            <p:ph type="body" idx="1"/>
          </p:nvPr>
        </p:nvSpPr>
        <p:spPr/>
        <p:txBody>
          <a:bodyPr/>
          <a:lstStyle/>
          <a:p>
            <a:pPr>
              <a:lnSpc>
                <a:spcPct val="114000"/>
              </a:lnSpc>
              <a:tabLst>
                <a:tab pos="2003425" algn="l"/>
                <a:tab pos="2289175" algn="l"/>
              </a:tabLst>
            </a:pPr>
            <a:r>
              <a:rPr lang="en-US" altLang="x-none" sz="2000" i="1" dirty="0"/>
              <a:t>procedural languages</a:t>
            </a:r>
            <a:r>
              <a:rPr lang="en-US" altLang="x-none" sz="2000" dirty="0"/>
              <a:t>:  programs are a series of commands</a:t>
            </a:r>
          </a:p>
          <a:p>
            <a:pPr lvl="1">
              <a:lnSpc>
                <a:spcPct val="114000"/>
              </a:lnSpc>
              <a:tabLst>
                <a:tab pos="2003425" algn="l"/>
                <a:tab pos="2289175" algn="l"/>
              </a:tabLst>
            </a:pPr>
            <a:r>
              <a:rPr lang="en-US" altLang="x-none" sz="1800" b="1" dirty="0"/>
              <a:t>Pascal</a:t>
            </a:r>
            <a:r>
              <a:rPr lang="en-US" altLang="x-none" sz="1800" dirty="0"/>
              <a:t> (1970):	designed for education</a:t>
            </a:r>
          </a:p>
          <a:p>
            <a:pPr lvl="1">
              <a:lnSpc>
                <a:spcPct val="114000"/>
              </a:lnSpc>
              <a:tabLst>
                <a:tab pos="2003425" algn="l"/>
                <a:tab pos="2289175" algn="l"/>
              </a:tabLst>
            </a:pPr>
            <a:r>
              <a:rPr lang="en-US" altLang="x-none" sz="1800" b="1" dirty="0"/>
              <a:t>C</a:t>
            </a:r>
            <a:r>
              <a:rPr lang="en-US" altLang="x-none" sz="1800" dirty="0"/>
              <a:t> (1972):	low-level operating systems and devices</a:t>
            </a:r>
          </a:p>
          <a:p>
            <a:pPr lvl="1">
              <a:lnSpc>
                <a:spcPct val="114000"/>
              </a:lnSpc>
              <a:tabLst>
                <a:tab pos="2003425" algn="l"/>
                <a:tab pos="2289175" algn="l"/>
              </a:tabLst>
            </a:pPr>
            <a:endParaRPr lang="en-US" altLang="x-none" sz="600" dirty="0"/>
          </a:p>
          <a:p>
            <a:pPr>
              <a:lnSpc>
                <a:spcPct val="114000"/>
              </a:lnSpc>
              <a:tabLst>
                <a:tab pos="2003425" algn="l"/>
                <a:tab pos="2289175" algn="l"/>
              </a:tabLst>
            </a:pPr>
            <a:r>
              <a:rPr lang="en-US" altLang="x-none" sz="2000" i="1" dirty="0"/>
              <a:t>functional programming</a:t>
            </a:r>
            <a:r>
              <a:rPr lang="en-US" altLang="x-none" sz="2000" dirty="0"/>
              <a:t>:  functions map inputs to outputs</a:t>
            </a:r>
          </a:p>
          <a:p>
            <a:pPr lvl="1">
              <a:lnSpc>
                <a:spcPct val="114000"/>
              </a:lnSpc>
              <a:tabLst>
                <a:tab pos="2003425" algn="l"/>
                <a:tab pos="2289175" algn="l"/>
              </a:tabLst>
            </a:pPr>
            <a:r>
              <a:rPr lang="en-US" altLang="x-none" sz="1800" b="1" dirty="0"/>
              <a:t>Lisp</a:t>
            </a:r>
            <a:r>
              <a:rPr lang="en-US" altLang="x-none" sz="1800" dirty="0"/>
              <a:t> (1958) / </a:t>
            </a:r>
            <a:r>
              <a:rPr lang="en-US" altLang="x-none" sz="1800" b="1" dirty="0"/>
              <a:t>Scheme</a:t>
            </a:r>
            <a:r>
              <a:rPr lang="en-US" altLang="x-none" sz="1800" dirty="0"/>
              <a:t> (1975), </a:t>
            </a:r>
            <a:r>
              <a:rPr lang="en-US" altLang="x-none" sz="1800" b="1" dirty="0"/>
              <a:t>ML</a:t>
            </a:r>
            <a:r>
              <a:rPr lang="en-US" altLang="x-none" sz="1800" dirty="0"/>
              <a:t> (1973), </a:t>
            </a:r>
            <a:r>
              <a:rPr lang="en-US" altLang="x-none" sz="1800" b="1" dirty="0"/>
              <a:t>Haskell</a:t>
            </a:r>
            <a:r>
              <a:rPr lang="en-US" altLang="x-none" sz="1800" dirty="0"/>
              <a:t> (1990)</a:t>
            </a:r>
          </a:p>
          <a:p>
            <a:pPr lvl="1">
              <a:lnSpc>
                <a:spcPct val="114000"/>
              </a:lnSpc>
              <a:tabLst>
                <a:tab pos="2003425" algn="l"/>
                <a:tab pos="2289175" algn="l"/>
              </a:tabLst>
            </a:pPr>
            <a:endParaRPr lang="en-US" altLang="x-none" sz="600" dirty="0"/>
          </a:p>
          <a:p>
            <a:pPr>
              <a:lnSpc>
                <a:spcPct val="114000"/>
              </a:lnSpc>
              <a:tabLst>
                <a:tab pos="2003425" algn="l"/>
                <a:tab pos="2289175" algn="l"/>
              </a:tabLst>
            </a:pPr>
            <a:r>
              <a:rPr lang="en-US" altLang="x-none" sz="2000" i="1" dirty="0"/>
              <a:t>object-oriented languages</a:t>
            </a:r>
            <a:r>
              <a:rPr lang="en-US" altLang="x-none" sz="2000" dirty="0"/>
              <a:t>:  </a:t>
            </a:r>
            <a:r>
              <a:rPr lang="en-US" altLang="x-none" sz="1800" dirty="0"/>
              <a:t>programs use interacting "objects"</a:t>
            </a:r>
          </a:p>
          <a:p>
            <a:pPr lvl="1">
              <a:lnSpc>
                <a:spcPct val="114000"/>
              </a:lnSpc>
              <a:tabLst>
                <a:tab pos="2003425" algn="l"/>
                <a:tab pos="2289175" algn="l"/>
              </a:tabLst>
            </a:pPr>
            <a:r>
              <a:rPr lang="en-US" altLang="x-none" sz="1800" b="1" dirty="0"/>
              <a:t>Smalltalk</a:t>
            </a:r>
            <a:r>
              <a:rPr lang="en-US" altLang="x-none" sz="1800" dirty="0"/>
              <a:t> (1980): first major object-oriented language</a:t>
            </a:r>
          </a:p>
          <a:p>
            <a:pPr lvl="1">
              <a:lnSpc>
                <a:spcPct val="114000"/>
              </a:lnSpc>
              <a:tabLst>
                <a:tab pos="2003425" algn="l"/>
                <a:tab pos="2289175" algn="l"/>
              </a:tabLst>
            </a:pPr>
            <a:r>
              <a:rPr lang="en-US" altLang="x-none" sz="1800" b="1" dirty="0"/>
              <a:t>C++</a:t>
            </a:r>
            <a:r>
              <a:rPr lang="en-US" altLang="x-none" sz="1800" dirty="0"/>
              <a:t> (1985):	"object-oriented" improvements to C</a:t>
            </a:r>
          </a:p>
          <a:p>
            <a:pPr lvl="2">
              <a:lnSpc>
                <a:spcPct val="114000"/>
              </a:lnSpc>
              <a:tabLst>
                <a:tab pos="2003425" algn="l"/>
                <a:tab pos="2289175" algn="l"/>
              </a:tabLst>
            </a:pPr>
            <a:r>
              <a:rPr lang="en-US" altLang="x-none" sz="1600" dirty="0"/>
              <a:t>successful in industry; used to build OSes such as Windows</a:t>
            </a:r>
          </a:p>
          <a:p>
            <a:pPr lvl="1">
              <a:lnSpc>
                <a:spcPct val="114000"/>
              </a:lnSpc>
              <a:tabLst>
                <a:tab pos="2003425" algn="l"/>
                <a:tab pos="2289175" algn="l"/>
              </a:tabLst>
            </a:pPr>
            <a:r>
              <a:rPr lang="en-US" altLang="x-none" sz="1800" b="1" dirty="0"/>
              <a:t>Java</a:t>
            </a:r>
            <a:r>
              <a:rPr lang="en-US" altLang="x-none" sz="1800" dirty="0"/>
              <a:t> (1995):	designed for embedded systems, web apps</a:t>
            </a:r>
          </a:p>
          <a:p>
            <a:pPr lvl="2">
              <a:lnSpc>
                <a:spcPct val="114000"/>
              </a:lnSpc>
              <a:tabLst>
                <a:tab pos="2003425" algn="l"/>
                <a:tab pos="2289175" algn="l"/>
              </a:tabLst>
            </a:pPr>
            <a:r>
              <a:rPr lang="en-US" altLang="x-none" sz="1600" dirty="0"/>
              <a:t>Runs on many platforms (Windows, Mac, Linux, cell phones...)</a:t>
            </a:r>
          </a:p>
          <a:p>
            <a:pPr lvl="2">
              <a:lnSpc>
                <a:spcPct val="114000"/>
              </a:lnSpc>
              <a:tabLst>
                <a:tab pos="2003425" algn="l"/>
                <a:tab pos="2289175" algn="l"/>
              </a:tabLst>
            </a:pPr>
            <a:r>
              <a:rPr lang="en-US" altLang="x-none" sz="1600" dirty="0"/>
              <a:t>The language taught in this course and our textbook</a:t>
            </a:r>
          </a:p>
        </p:txBody>
      </p:sp>
      <p:pic>
        <p:nvPicPr>
          <p:cNvPr id="80384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81800" y="1981200"/>
            <a:ext cx="2303463" cy="388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Tree>
    <p:extLst>
      <p:ext uri="{BB962C8B-B14F-4D97-AF65-F5344CB8AC3E}">
        <p14:creationId xmlns:p14="http://schemas.microsoft.com/office/powerpoint/2010/main" val="175520201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8178" name="Rectangle 2"/>
          <p:cNvSpPr>
            <a:spLocks noGrp="1" noChangeArrowheads="1"/>
          </p:cNvSpPr>
          <p:nvPr>
            <p:ph type="title"/>
          </p:nvPr>
        </p:nvSpPr>
        <p:spPr>
          <a:xfrm>
            <a:off x="457200" y="0"/>
            <a:ext cx="8231188" cy="1144588"/>
          </a:xfrm>
          <a:ln/>
          <a:extLst>
            <a:ext uri="{91240B29-F687-4F45-9708-019B960494DF}">
              <a14:hiddenLine xmlns:a14="http://schemas.microsoft.com/office/drawing/2010/main" w="9525">
                <a:solidFill>
                  <a:srgbClr val="000000"/>
                </a:solidFill>
                <a:round/>
                <a:headEnd/>
                <a:tailEnd/>
              </a14:hiddenLine>
            </a:ext>
          </a:extLst>
        </p:spPr>
        <p:txBody>
          <a:bodyPr lIns="0" tIns="10058" rIns="0" bIns="0"/>
          <a:lstStyle/>
          <a:p>
            <a:pPr defTabSz="45720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en-US" altLang="x-none" dirty="0"/>
              <a:t>Karel's World</a:t>
            </a:r>
          </a:p>
        </p:txBody>
      </p:sp>
      <p:sp>
        <p:nvSpPr>
          <p:cNvPr id="818179" name="Rectangle 3"/>
          <p:cNvSpPr>
            <a:spLocks noChangeArrowheads="1"/>
          </p:cNvSpPr>
          <p:nvPr/>
        </p:nvSpPr>
        <p:spPr bwMode="auto">
          <a:xfrm>
            <a:off x="2514600" y="4021138"/>
            <a:ext cx="828675"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18180" name="Rectangle 4"/>
          <p:cNvSpPr>
            <a:spLocks noChangeArrowheads="1"/>
          </p:cNvSpPr>
          <p:nvPr/>
        </p:nvSpPr>
        <p:spPr bwMode="auto">
          <a:xfrm>
            <a:off x="2514600" y="3190875"/>
            <a:ext cx="828675" cy="830263"/>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18181" name="Rectangle 5"/>
          <p:cNvSpPr>
            <a:spLocks noChangeArrowheads="1"/>
          </p:cNvSpPr>
          <p:nvPr/>
        </p:nvSpPr>
        <p:spPr bwMode="auto">
          <a:xfrm>
            <a:off x="2514600" y="2362200"/>
            <a:ext cx="828675"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18182" name="Rectangle 6"/>
          <p:cNvSpPr>
            <a:spLocks noChangeArrowheads="1"/>
          </p:cNvSpPr>
          <p:nvPr/>
        </p:nvSpPr>
        <p:spPr bwMode="auto">
          <a:xfrm>
            <a:off x="3343275" y="4021138"/>
            <a:ext cx="830262"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18183" name="Rectangle 7"/>
          <p:cNvSpPr>
            <a:spLocks noChangeArrowheads="1"/>
          </p:cNvSpPr>
          <p:nvPr/>
        </p:nvSpPr>
        <p:spPr bwMode="auto">
          <a:xfrm>
            <a:off x="3343275" y="3190875"/>
            <a:ext cx="830262" cy="830263"/>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18184" name="Rectangle 8"/>
          <p:cNvSpPr>
            <a:spLocks noChangeArrowheads="1"/>
          </p:cNvSpPr>
          <p:nvPr/>
        </p:nvSpPr>
        <p:spPr bwMode="auto">
          <a:xfrm>
            <a:off x="3343275" y="2362200"/>
            <a:ext cx="830262"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18185" name="Rectangle 9"/>
          <p:cNvSpPr>
            <a:spLocks noChangeArrowheads="1"/>
          </p:cNvSpPr>
          <p:nvPr/>
        </p:nvSpPr>
        <p:spPr bwMode="auto">
          <a:xfrm>
            <a:off x="4173537" y="4021138"/>
            <a:ext cx="828675"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18186" name="Rectangle 10"/>
          <p:cNvSpPr>
            <a:spLocks noChangeArrowheads="1"/>
          </p:cNvSpPr>
          <p:nvPr/>
        </p:nvSpPr>
        <p:spPr bwMode="auto">
          <a:xfrm>
            <a:off x="4173537" y="3190875"/>
            <a:ext cx="828675" cy="830263"/>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18187" name="Rectangle 11"/>
          <p:cNvSpPr>
            <a:spLocks noChangeArrowheads="1"/>
          </p:cNvSpPr>
          <p:nvPr/>
        </p:nvSpPr>
        <p:spPr bwMode="auto">
          <a:xfrm>
            <a:off x="4173537" y="2362200"/>
            <a:ext cx="828675"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18188" name="Rectangle 12"/>
          <p:cNvSpPr>
            <a:spLocks noChangeArrowheads="1"/>
          </p:cNvSpPr>
          <p:nvPr/>
        </p:nvSpPr>
        <p:spPr bwMode="auto">
          <a:xfrm>
            <a:off x="5002212" y="4021138"/>
            <a:ext cx="830263"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18189" name="Rectangle 13"/>
          <p:cNvSpPr>
            <a:spLocks noChangeArrowheads="1"/>
          </p:cNvSpPr>
          <p:nvPr/>
        </p:nvSpPr>
        <p:spPr bwMode="auto">
          <a:xfrm>
            <a:off x="5002212" y="3190875"/>
            <a:ext cx="830263" cy="830263"/>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18190" name="Rectangle 14"/>
          <p:cNvSpPr>
            <a:spLocks noChangeArrowheads="1"/>
          </p:cNvSpPr>
          <p:nvPr/>
        </p:nvSpPr>
        <p:spPr bwMode="auto">
          <a:xfrm>
            <a:off x="5002212" y="2362200"/>
            <a:ext cx="830263"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18191" name="Rectangle 15"/>
          <p:cNvSpPr>
            <a:spLocks noChangeArrowheads="1"/>
          </p:cNvSpPr>
          <p:nvPr/>
        </p:nvSpPr>
        <p:spPr bwMode="auto">
          <a:xfrm>
            <a:off x="5832475" y="4021138"/>
            <a:ext cx="828675"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18192" name="Rectangle 16"/>
          <p:cNvSpPr>
            <a:spLocks noChangeArrowheads="1"/>
          </p:cNvSpPr>
          <p:nvPr/>
        </p:nvSpPr>
        <p:spPr bwMode="auto">
          <a:xfrm>
            <a:off x="5832475" y="3190875"/>
            <a:ext cx="828675" cy="830263"/>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18193" name="Rectangle 17"/>
          <p:cNvSpPr>
            <a:spLocks noChangeArrowheads="1"/>
          </p:cNvSpPr>
          <p:nvPr/>
        </p:nvSpPr>
        <p:spPr bwMode="auto">
          <a:xfrm>
            <a:off x="5832475" y="2362200"/>
            <a:ext cx="828675"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18194" name="Rectangle 18"/>
          <p:cNvSpPr>
            <a:spLocks noChangeArrowheads="1"/>
          </p:cNvSpPr>
          <p:nvPr/>
        </p:nvSpPr>
        <p:spPr bwMode="auto">
          <a:xfrm>
            <a:off x="1684337" y="4021138"/>
            <a:ext cx="830263" cy="828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58421"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2000">
                <a:solidFill>
                  <a:srgbClr val="000000"/>
                </a:solidFill>
              </a:rPr>
              <a:t>1</a:t>
            </a:r>
          </a:p>
        </p:txBody>
      </p:sp>
      <p:sp>
        <p:nvSpPr>
          <p:cNvPr id="818195" name="Rectangle 19"/>
          <p:cNvSpPr>
            <a:spLocks noChangeArrowheads="1"/>
          </p:cNvSpPr>
          <p:nvPr/>
        </p:nvSpPr>
        <p:spPr bwMode="auto">
          <a:xfrm>
            <a:off x="1684337" y="3190875"/>
            <a:ext cx="830263" cy="8302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58421"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2000">
                <a:solidFill>
                  <a:srgbClr val="000000"/>
                </a:solidFill>
              </a:rPr>
              <a:t>2</a:t>
            </a:r>
          </a:p>
        </p:txBody>
      </p:sp>
      <p:sp>
        <p:nvSpPr>
          <p:cNvPr id="818196" name="Rectangle 20"/>
          <p:cNvSpPr>
            <a:spLocks noChangeArrowheads="1"/>
          </p:cNvSpPr>
          <p:nvPr/>
        </p:nvSpPr>
        <p:spPr bwMode="auto">
          <a:xfrm>
            <a:off x="1684337" y="2362200"/>
            <a:ext cx="830263" cy="828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58421"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2000">
                <a:solidFill>
                  <a:srgbClr val="000000"/>
                </a:solidFill>
              </a:rPr>
              <a:t>3</a:t>
            </a:r>
          </a:p>
        </p:txBody>
      </p:sp>
      <p:sp>
        <p:nvSpPr>
          <p:cNvPr id="818197" name="Rectangle 21"/>
          <p:cNvSpPr>
            <a:spLocks noChangeArrowheads="1"/>
          </p:cNvSpPr>
          <p:nvPr/>
        </p:nvSpPr>
        <p:spPr bwMode="auto">
          <a:xfrm>
            <a:off x="2514600" y="4849813"/>
            <a:ext cx="828675" cy="830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58421"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2000">
                <a:solidFill>
                  <a:srgbClr val="000000"/>
                </a:solidFill>
              </a:rPr>
              <a:t>1</a:t>
            </a:r>
          </a:p>
        </p:txBody>
      </p:sp>
      <p:sp>
        <p:nvSpPr>
          <p:cNvPr id="818198" name="Rectangle 22"/>
          <p:cNvSpPr>
            <a:spLocks noChangeArrowheads="1"/>
          </p:cNvSpPr>
          <p:nvPr/>
        </p:nvSpPr>
        <p:spPr bwMode="auto">
          <a:xfrm>
            <a:off x="3343275" y="4849813"/>
            <a:ext cx="830262" cy="830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58421"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2000">
                <a:solidFill>
                  <a:srgbClr val="000000"/>
                </a:solidFill>
              </a:rPr>
              <a:t>2</a:t>
            </a:r>
          </a:p>
        </p:txBody>
      </p:sp>
      <p:sp>
        <p:nvSpPr>
          <p:cNvPr id="818199" name="Rectangle 23"/>
          <p:cNvSpPr>
            <a:spLocks noChangeArrowheads="1"/>
          </p:cNvSpPr>
          <p:nvPr/>
        </p:nvSpPr>
        <p:spPr bwMode="auto">
          <a:xfrm>
            <a:off x="4173537" y="4849813"/>
            <a:ext cx="828675" cy="830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58421"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2000">
                <a:solidFill>
                  <a:srgbClr val="000000"/>
                </a:solidFill>
              </a:rPr>
              <a:t>3</a:t>
            </a:r>
          </a:p>
        </p:txBody>
      </p:sp>
      <p:sp>
        <p:nvSpPr>
          <p:cNvPr id="818200" name="Rectangle 24"/>
          <p:cNvSpPr>
            <a:spLocks noChangeArrowheads="1"/>
          </p:cNvSpPr>
          <p:nvPr/>
        </p:nvSpPr>
        <p:spPr bwMode="auto">
          <a:xfrm>
            <a:off x="5002212" y="4849813"/>
            <a:ext cx="830263" cy="830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58421"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2000">
                <a:solidFill>
                  <a:srgbClr val="000000"/>
                </a:solidFill>
              </a:rPr>
              <a:t>4</a:t>
            </a:r>
          </a:p>
        </p:txBody>
      </p:sp>
      <p:sp>
        <p:nvSpPr>
          <p:cNvPr id="818201" name="Rectangle 25"/>
          <p:cNvSpPr>
            <a:spLocks noChangeArrowheads="1"/>
          </p:cNvSpPr>
          <p:nvPr/>
        </p:nvSpPr>
        <p:spPr bwMode="auto">
          <a:xfrm>
            <a:off x="5832475" y="4849813"/>
            <a:ext cx="828675" cy="830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58421"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2000">
                <a:solidFill>
                  <a:srgbClr val="000000"/>
                </a:solidFill>
              </a:rPr>
              <a:t>5</a:t>
            </a:r>
          </a:p>
        </p:txBody>
      </p:sp>
      <p:sp>
        <p:nvSpPr>
          <p:cNvPr id="818202" name="AutoShape 26"/>
          <p:cNvSpPr>
            <a:spLocks noChangeArrowheads="1"/>
          </p:cNvSpPr>
          <p:nvPr/>
        </p:nvSpPr>
        <p:spPr bwMode="auto">
          <a:xfrm>
            <a:off x="5995987" y="3314700"/>
            <a:ext cx="498475" cy="498475"/>
          </a:xfrm>
          <a:prstGeom prst="diamond">
            <a:avLst/>
          </a:prstGeom>
          <a:solidFill>
            <a:srgbClr val="CCCCCC"/>
          </a:solidFill>
          <a:ln w="9525">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818203" name="Rectangle 27"/>
          <p:cNvSpPr>
            <a:spLocks noChangeArrowheads="1"/>
          </p:cNvSpPr>
          <p:nvPr/>
        </p:nvSpPr>
        <p:spPr bwMode="auto">
          <a:xfrm>
            <a:off x="2514600" y="2362200"/>
            <a:ext cx="4146550" cy="2487613"/>
          </a:xfrm>
          <a:prstGeom prst="rect">
            <a:avLst/>
          </a:prstGeom>
          <a:noFill/>
          <a:ln w="36720">
            <a:solidFill>
              <a:srgbClr val="0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818204" name="Line 28"/>
          <p:cNvSpPr>
            <a:spLocks noChangeShapeType="1"/>
          </p:cNvSpPr>
          <p:nvPr/>
        </p:nvSpPr>
        <p:spPr bwMode="auto">
          <a:xfrm>
            <a:off x="4173537" y="3190875"/>
            <a:ext cx="1588" cy="830263"/>
          </a:xfrm>
          <a:prstGeom prst="line">
            <a:avLst/>
          </a:prstGeom>
          <a:noFill/>
          <a:ln w="3672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818205" name="Line 29"/>
          <p:cNvSpPr>
            <a:spLocks noChangeShapeType="1"/>
          </p:cNvSpPr>
          <p:nvPr/>
        </p:nvSpPr>
        <p:spPr bwMode="auto">
          <a:xfrm>
            <a:off x="4173537" y="4021138"/>
            <a:ext cx="1658938" cy="1587"/>
          </a:xfrm>
          <a:prstGeom prst="line">
            <a:avLst/>
          </a:prstGeom>
          <a:noFill/>
          <a:ln w="3672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818206" name="Line 30"/>
          <p:cNvSpPr>
            <a:spLocks noChangeShapeType="1"/>
          </p:cNvSpPr>
          <p:nvPr/>
        </p:nvSpPr>
        <p:spPr bwMode="auto">
          <a:xfrm>
            <a:off x="2514600" y="3190875"/>
            <a:ext cx="1658937" cy="1588"/>
          </a:xfrm>
          <a:prstGeom prst="line">
            <a:avLst/>
          </a:prstGeom>
          <a:noFill/>
          <a:ln w="3672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Tree>
    <p:extLst>
      <p:ext uri="{BB962C8B-B14F-4D97-AF65-F5344CB8AC3E}">
        <p14:creationId xmlns:p14="http://schemas.microsoft.com/office/powerpoint/2010/main" val="1834597956"/>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8178" name="Rectangle 2"/>
          <p:cNvSpPr>
            <a:spLocks noGrp="1" noChangeArrowheads="1"/>
          </p:cNvSpPr>
          <p:nvPr>
            <p:ph type="title"/>
          </p:nvPr>
        </p:nvSpPr>
        <p:spPr>
          <a:xfrm>
            <a:off x="457200" y="0"/>
            <a:ext cx="8231188" cy="1144588"/>
          </a:xfrm>
          <a:ln/>
          <a:extLst>
            <a:ext uri="{91240B29-F687-4F45-9708-019B960494DF}">
              <a14:hiddenLine xmlns:a14="http://schemas.microsoft.com/office/drawing/2010/main" w="9525">
                <a:solidFill>
                  <a:srgbClr val="000000"/>
                </a:solidFill>
                <a:round/>
                <a:headEnd/>
                <a:tailEnd/>
              </a14:hiddenLine>
            </a:ext>
          </a:extLst>
        </p:spPr>
        <p:txBody>
          <a:bodyPr lIns="0" tIns="10058" rIns="0" bIns="0"/>
          <a:lstStyle/>
          <a:p>
            <a:pPr defTabSz="45720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en-US" altLang="x-none" dirty="0"/>
              <a:t>Karel's World</a:t>
            </a:r>
          </a:p>
        </p:txBody>
      </p:sp>
      <p:sp>
        <p:nvSpPr>
          <p:cNvPr id="818179" name="Rectangle 3"/>
          <p:cNvSpPr>
            <a:spLocks noChangeArrowheads="1"/>
          </p:cNvSpPr>
          <p:nvPr/>
        </p:nvSpPr>
        <p:spPr bwMode="auto">
          <a:xfrm>
            <a:off x="2514600" y="4021138"/>
            <a:ext cx="828675"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18180" name="Rectangle 4"/>
          <p:cNvSpPr>
            <a:spLocks noChangeArrowheads="1"/>
          </p:cNvSpPr>
          <p:nvPr/>
        </p:nvSpPr>
        <p:spPr bwMode="auto">
          <a:xfrm>
            <a:off x="2514600" y="3190875"/>
            <a:ext cx="828675" cy="830263"/>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18181" name="Rectangle 5"/>
          <p:cNvSpPr>
            <a:spLocks noChangeArrowheads="1"/>
          </p:cNvSpPr>
          <p:nvPr/>
        </p:nvSpPr>
        <p:spPr bwMode="auto">
          <a:xfrm>
            <a:off x="2514600" y="2362200"/>
            <a:ext cx="828675"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18182" name="Rectangle 6"/>
          <p:cNvSpPr>
            <a:spLocks noChangeArrowheads="1"/>
          </p:cNvSpPr>
          <p:nvPr/>
        </p:nvSpPr>
        <p:spPr bwMode="auto">
          <a:xfrm>
            <a:off x="3343275" y="4021138"/>
            <a:ext cx="830262"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18183" name="Rectangle 7"/>
          <p:cNvSpPr>
            <a:spLocks noChangeArrowheads="1"/>
          </p:cNvSpPr>
          <p:nvPr/>
        </p:nvSpPr>
        <p:spPr bwMode="auto">
          <a:xfrm>
            <a:off x="3343275" y="3190875"/>
            <a:ext cx="830262" cy="830263"/>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18184" name="Rectangle 8"/>
          <p:cNvSpPr>
            <a:spLocks noChangeArrowheads="1"/>
          </p:cNvSpPr>
          <p:nvPr/>
        </p:nvSpPr>
        <p:spPr bwMode="auto">
          <a:xfrm>
            <a:off x="3343275" y="2362200"/>
            <a:ext cx="830262"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18185" name="Rectangle 9"/>
          <p:cNvSpPr>
            <a:spLocks noChangeArrowheads="1"/>
          </p:cNvSpPr>
          <p:nvPr/>
        </p:nvSpPr>
        <p:spPr bwMode="auto">
          <a:xfrm>
            <a:off x="4173537" y="4021138"/>
            <a:ext cx="828675"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18186" name="Rectangle 10"/>
          <p:cNvSpPr>
            <a:spLocks noChangeArrowheads="1"/>
          </p:cNvSpPr>
          <p:nvPr/>
        </p:nvSpPr>
        <p:spPr bwMode="auto">
          <a:xfrm>
            <a:off x="4173537" y="3190875"/>
            <a:ext cx="828675" cy="830263"/>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18187" name="Rectangle 11"/>
          <p:cNvSpPr>
            <a:spLocks noChangeArrowheads="1"/>
          </p:cNvSpPr>
          <p:nvPr/>
        </p:nvSpPr>
        <p:spPr bwMode="auto">
          <a:xfrm>
            <a:off x="4173537" y="2362200"/>
            <a:ext cx="828675"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18188" name="Rectangle 12"/>
          <p:cNvSpPr>
            <a:spLocks noChangeArrowheads="1"/>
          </p:cNvSpPr>
          <p:nvPr/>
        </p:nvSpPr>
        <p:spPr bwMode="auto">
          <a:xfrm>
            <a:off x="5002212" y="4021138"/>
            <a:ext cx="830263"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18189" name="Rectangle 13"/>
          <p:cNvSpPr>
            <a:spLocks noChangeArrowheads="1"/>
          </p:cNvSpPr>
          <p:nvPr/>
        </p:nvSpPr>
        <p:spPr bwMode="auto">
          <a:xfrm>
            <a:off x="5002212" y="3190875"/>
            <a:ext cx="830263" cy="830263"/>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18190" name="Rectangle 14"/>
          <p:cNvSpPr>
            <a:spLocks noChangeArrowheads="1"/>
          </p:cNvSpPr>
          <p:nvPr/>
        </p:nvSpPr>
        <p:spPr bwMode="auto">
          <a:xfrm>
            <a:off x="5002212" y="2362200"/>
            <a:ext cx="830263"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18191" name="Rectangle 15"/>
          <p:cNvSpPr>
            <a:spLocks noChangeArrowheads="1"/>
          </p:cNvSpPr>
          <p:nvPr/>
        </p:nvSpPr>
        <p:spPr bwMode="auto">
          <a:xfrm>
            <a:off x="5832475" y="4021138"/>
            <a:ext cx="828675"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18192" name="Rectangle 16"/>
          <p:cNvSpPr>
            <a:spLocks noChangeArrowheads="1"/>
          </p:cNvSpPr>
          <p:nvPr/>
        </p:nvSpPr>
        <p:spPr bwMode="auto">
          <a:xfrm>
            <a:off x="5832475" y="3190875"/>
            <a:ext cx="828675" cy="830263"/>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18193" name="Rectangle 17"/>
          <p:cNvSpPr>
            <a:spLocks noChangeArrowheads="1"/>
          </p:cNvSpPr>
          <p:nvPr/>
        </p:nvSpPr>
        <p:spPr bwMode="auto">
          <a:xfrm>
            <a:off x="5832475" y="2362200"/>
            <a:ext cx="828675"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18194" name="Rectangle 18"/>
          <p:cNvSpPr>
            <a:spLocks noChangeArrowheads="1"/>
          </p:cNvSpPr>
          <p:nvPr/>
        </p:nvSpPr>
        <p:spPr bwMode="auto">
          <a:xfrm>
            <a:off x="1684337" y="4021138"/>
            <a:ext cx="830263" cy="828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58421"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2000">
                <a:solidFill>
                  <a:srgbClr val="000000"/>
                </a:solidFill>
              </a:rPr>
              <a:t>1</a:t>
            </a:r>
          </a:p>
        </p:txBody>
      </p:sp>
      <p:sp>
        <p:nvSpPr>
          <p:cNvPr id="818195" name="Rectangle 19"/>
          <p:cNvSpPr>
            <a:spLocks noChangeArrowheads="1"/>
          </p:cNvSpPr>
          <p:nvPr/>
        </p:nvSpPr>
        <p:spPr bwMode="auto">
          <a:xfrm>
            <a:off x="1684337" y="3190875"/>
            <a:ext cx="830263" cy="8302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58421"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2000">
                <a:solidFill>
                  <a:srgbClr val="000000"/>
                </a:solidFill>
              </a:rPr>
              <a:t>2</a:t>
            </a:r>
          </a:p>
        </p:txBody>
      </p:sp>
      <p:sp>
        <p:nvSpPr>
          <p:cNvPr id="818196" name="Rectangle 20"/>
          <p:cNvSpPr>
            <a:spLocks noChangeArrowheads="1"/>
          </p:cNvSpPr>
          <p:nvPr/>
        </p:nvSpPr>
        <p:spPr bwMode="auto">
          <a:xfrm>
            <a:off x="1684337" y="2362200"/>
            <a:ext cx="830263" cy="828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58421"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2000">
                <a:solidFill>
                  <a:srgbClr val="000000"/>
                </a:solidFill>
              </a:rPr>
              <a:t>3</a:t>
            </a:r>
          </a:p>
        </p:txBody>
      </p:sp>
      <p:sp>
        <p:nvSpPr>
          <p:cNvPr id="818197" name="Rectangle 21"/>
          <p:cNvSpPr>
            <a:spLocks noChangeArrowheads="1"/>
          </p:cNvSpPr>
          <p:nvPr/>
        </p:nvSpPr>
        <p:spPr bwMode="auto">
          <a:xfrm>
            <a:off x="2514600" y="4849813"/>
            <a:ext cx="828675" cy="830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58421"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2000">
                <a:solidFill>
                  <a:srgbClr val="000000"/>
                </a:solidFill>
              </a:rPr>
              <a:t>1</a:t>
            </a:r>
          </a:p>
        </p:txBody>
      </p:sp>
      <p:sp>
        <p:nvSpPr>
          <p:cNvPr id="818198" name="Rectangle 22"/>
          <p:cNvSpPr>
            <a:spLocks noChangeArrowheads="1"/>
          </p:cNvSpPr>
          <p:nvPr/>
        </p:nvSpPr>
        <p:spPr bwMode="auto">
          <a:xfrm>
            <a:off x="3343275" y="4849813"/>
            <a:ext cx="830262" cy="830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58421"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2000">
                <a:solidFill>
                  <a:srgbClr val="000000"/>
                </a:solidFill>
              </a:rPr>
              <a:t>2</a:t>
            </a:r>
          </a:p>
        </p:txBody>
      </p:sp>
      <p:sp>
        <p:nvSpPr>
          <p:cNvPr id="818199" name="Rectangle 23"/>
          <p:cNvSpPr>
            <a:spLocks noChangeArrowheads="1"/>
          </p:cNvSpPr>
          <p:nvPr/>
        </p:nvSpPr>
        <p:spPr bwMode="auto">
          <a:xfrm>
            <a:off x="4173537" y="4849813"/>
            <a:ext cx="828675" cy="830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58421"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2000">
                <a:solidFill>
                  <a:srgbClr val="000000"/>
                </a:solidFill>
              </a:rPr>
              <a:t>3</a:t>
            </a:r>
          </a:p>
        </p:txBody>
      </p:sp>
      <p:sp>
        <p:nvSpPr>
          <p:cNvPr id="818200" name="Rectangle 24"/>
          <p:cNvSpPr>
            <a:spLocks noChangeArrowheads="1"/>
          </p:cNvSpPr>
          <p:nvPr/>
        </p:nvSpPr>
        <p:spPr bwMode="auto">
          <a:xfrm>
            <a:off x="5002212" y="4849813"/>
            <a:ext cx="830263" cy="830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58421"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2000">
                <a:solidFill>
                  <a:srgbClr val="000000"/>
                </a:solidFill>
              </a:rPr>
              <a:t>4</a:t>
            </a:r>
          </a:p>
        </p:txBody>
      </p:sp>
      <p:sp>
        <p:nvSpPr>
          <p:cNvPr id="818201" name="Rectangle 25"/>
          <p:cNvSpPr>
            <a:spLocks noChangeArrowheads="1"/>
          </p:cNvSpPr>
          <p:nvPr/>
        </p:nvSpPr>
        <p:spPr bwMode="auto">
          <a:xfrm>
            <a:off x="5832475" y="4849813"/>
            <a:ext cx="828675" cy="830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58421"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2000">
                <a:solidFill>
                  <a:srgbClr val="000000"/>
                </a:solidFill>
              </a:rPr>
              <a:t>5</a:t>
            </a:r>
          </a:p>
        </p:txBody>
      </p:sp>
      <p:sp>
        <p:nvSpPr>
          <p:cNvPr id="818202" name="AutoShape 26"/>
          <p:cNvSpPr>
            <a:spLocks noChangeArrowheads="1"/>
          </p:cNvSpPr>
          <p:nvPr/>
        </p:nvSpPr>
        <p:spPr bwMode="auto">
          <a:xfrm>
            <a:off x="5995987" y="3314700"/>
            <a:ext cx="498475" cy="498475"/>
          </a:xfrm>
          <a:prstGeom prst="diamond">
            <a:avLst/>
          </a:prstGeom>
          <a:solidFill>
            <a:srgbClr val="CCCCCC"/>
          </a:solidFill>
          <a:ln w="9525">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818203" name="Rectangle 27"/>
          <p:cNvSpPr>
            <a:spLocks noChangeArrowheads="1"/>
          </p:cNvSpPr>
          <p:nvPr/>
        </p:nvSpPr>
        <p:spPr bwMode="auto">
          <a:xfrm>
            <a:off x="2514600" y="2362200"/>
            <a:ext cx="4146550" cy="2487613"/>
          </a:xfrm>
          <a:prstGeom prst="rect">
            <a:avLst/>
          </a:prstGeom>
          <a:noFill/>
          <a:ln w="36720">
            <a:solidFill>
              <a:srgbClr val="0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818204" name="Line 28"/>
          <p:cNvSpPr>
            <a:spLocks noChangeShapeType="1"/>
          </p:cNvSpPr>
          <p:nvPr/>
        </p:nvSpPr>
        <p:spPr bwMode="auto">
          <a:xfrm>
            <a:off x="4173537" y="3190875"/>
            <a:ext cx="1588" cy="830263"/>
          </a:xfrm>
          <a:prstGeom prst="line">
            <a:avLst/>
          </a:prstGeom>
          <a:noFill/>
          <a:ln w="3672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818205" name="Line 29"/>
          <p:cNvSpPr>
            <a:spLocks noChangeShapeType="1"/>
          </p:cNvSpPr>
          <p:nvPr/>
        </p:nvSpPr>
        <p:spPr bwMode="auto">
          <a:xfrm>
            <a:off x="4173537" y="4021138"/>
            <a:ext cx="1658938" cy="1587"/>
          </a:xfrm>
          <a:prstGeom prst="line">
            <a:avLst/>
          </a:prstGeom>
          <a:noFill/>
          <a:ln w="3672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818206" name="Line 30"/>
          <p:cNvSpPr>
            <a:spLocks noChangeShapeType="1"/>
          </p:cNvSpPr>
          <p:nvPr/>
        </p:nvSpPr>
        <p:spPr bwMode="auto">
          <a:xfrm>
            <a:off x="2514600" y="3190875"/>
            <a:ext cx="1658937" cy="1588"/>
          </a:xfrm>
          <a:prstGeom prst="line">
            <a:avLst/>
          </a:prstGeom>
          <a:noFill/>
          <a:ln w="3672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818207" name="Rectangle 31"/>
          <p:cNvSpPr>
            <a:spLocks noChangeArrowheads="1"/>
          </p:cNvSpPr>
          <p:nvPr/>
        </p:nvSpPr>
        <p:spPr bwMode="auto">
          <a:xfrm>
            <a:off x="2670175" y="4092575"/>
            <a:ext cx="455612" cy="557213"/>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pic>
        <p:nvPicPr>
          <p:cNvPr id="818208" name="Picture 3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87625" y="4103688"/>
            <a:ext cx="581025" cy="681037"/>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Tree>
    <p:extLst>
      <p:ext uri="{BB962C8B-B14F-4D97-AF65-F5344CB8AC3E}">
        <p14:creationId xmlns:p14="http://schemas.microsoft.com/office/powerpoint/2010/main" val="1675321532"/>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8178" name="Rectangle 2"/>
          <p:cNvSpPr>
            <a:spLocks noGrp="1" noChangeArrowheads="1"/>
          </p:cNvSpPr>
          <p:nvPr>
            <p:ph type="title"/>
          </p:nvPr>
        </p:nvSpPr>
        <p:spPr>
          <a:xfrm>
            <a:off x="457200" y="0"/>
            <a:ext cx="8231188" cy="1144588"/>
          </a:xfrm>
          <a:ln/>
          <a:extLst>
            <a:ext uri="{91240B29-F687-4F45-9708-019B960494DF}">
              <a14:hiddenLine xmlns:a14="http://schemas.microsoft.com/office/drawing/2010/main" w="9525">
                <a:solidFill>
                  <a:srgbClr val="000000"/>
                </a:solidFill>
                <a:round/>
                <a:headEnd/>
                <a:tailEnd/>
              </a14:hiddenLine>
            </a:ext>
          </a:extLst>
        </p:spPr>
        <p:txBody>
          <a:bodyPr lIns="0" tIns="10058" rIns="0" bIns="0"/>
          <a:lstStyle/>
          <a:p>
            <a:pPr defTabSz="45720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en-US" altLang="x-none" dirty="0"/>
              <a:t>Karel's World</a:t>
            </a:r>
          </a:p>
        </p:txBody>
      </p:sp>
      <p:sp>
        <p:nvSpPr>
          <p:cNvPr id="818179" name="Rectangle 3"/>
          <p:cNvSpPr>
            <a:spLocks noChangeArrowheads="1"/>
          </p:cNvSpPr>
          <p:nvPr/>
        </p:nvSpPr>
        <p:spPr bwMode="auto">
          <a:xfrm>
            <a:off x="2514600" y="4021138"/>
            <a:ext cx="828675"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18180" name="Rectangle 4"/>
          <p:cNvSpPr>
            <a:spLocks noChangeArrowheads="1"/>
          </p:cNvSpPr>
          <p:nvPr/>
        </p:nvSpPr>
        <p:spPr bwMode="auto">
          <a:xfrm>
            <a:off x="2514600" y="3190875"/>
            <a:ext cx="828675" cy="830263"/>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18181" name="Rectangle 5"/>
          <p:cNvSpPr>
            <a:spLocks noChangeArrowheads="1"/>
          </p:cNvSpPr>
          <p:nvPr/>
        </p:nvSpPr>
        <p:spPr bwMode="auto">
          <a:xfrm>
            <a:off x="2514600" y="2362200"/>
            <a:ext cx="828675"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18182" name="Rectangle 6"/>
          <p:cNvSpPr>
            <a:spLocks noChangeArrowheads="1"/>
          </p:cNvSpPr>
          <p:nvPr/>
        </p:nvSpPr>
        <p:spPr bwMode="auto">
          <a:xfrm>
            <a:off x="3343275" y="4021138"/>
            <a:ext cx="830262"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18183" name="Rectangle 7"/>
          <p:cNvSpPr>
            <a:spLocks noChangeArrowheads="1"/>
          </p:cNvSpPr>
          <p:nvPr/>
        </p:nvSpPr>
        <p:spPr bwMode="auto">
          <a:xfrm>
            <a:off x="3343275" y="3190875"/>
            <a:ext cx="830262" cy="830263"/>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18184" name="Rectangle 8"/>
          <p:cNvSpPr>
            <a:spLocks noChangeArrowheads="1"/>
          </p:cNvSpPr>
          <p:nvPr/>
        </p:nvSpPr>
        <p:spPr bwMode="auto">
          <a:xfrm>
            <a:off x="3343275" y="2362200"/>
            <a:ext cx="830262"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18185" name="Rectangle 9"/>
          <p:cNvSpPr>
            <a:spLocks noChangeArrowheads="1"/>
          </p:cNvSpPr>
          <p:nvPr/>
        </p:nvSpPr>
        <p:spPr bwMode="auto">
          <a:xfrm>
            <a:off x="4173537" y="4021138"/>
            <a:ext cx="828675"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18186" name="Rectangle 10"/>
          <p:cNvSpPr>
            <a:spLocks noChangeArrowheads="1"/>
          </p:cNvSpPr>
          <p:nvPr/>
        </p:nvSpPr>
        <p:spPr bwMode="auto">
          <a:xfrm>
            <a:off x="4173537" y="3190875"/>
            <a:ext cx="828675" cy="830263"/>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18187" name="Rectangle 11"/>
          <p:cNvSpPr>
            <a:spLocks noChangeArrowheads="1"/>
          </p:cNvSpPr>
          <p:nvPr/>
        </p:nvSpPr>
        <p:spPr bwMode="auto">
          <a:xfrm>
            <a:off x="4173537" y="2362200"/>
            <a:ext cx="828675"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18188" name="Rectangle 12"/>
          <p:cNvSpPr>
            <a:spLocks noChangeArrowheads="1"/>
          </p:cNvSpPr>
          <p:nvPr/>
        </p:nvSpPr>
        <p:spPr bwMode="auto">
          <a:xfrm>
            <a:off x="5002212" y="4021138"/>
            <a:ext cx="830263"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18189" name="Rectangle 13"/>
          <p:cNvSpPr>
            <a:spLocks noChangeArrowheads="1"/>
          </p:cNvSpPr>
          <p:nvPr/>
        </p:nvSpPr>
        <p:spPr bwMode="auto">
          <a:xfrm>
            <a:off x="5002212" y="3190875"/>
            <a:ext cx="830263" cy="830263"/>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18190" name="Rectangle 14"/>
          <p:cNvSpPr>
            <a:spLocks noChangeArrowheads="1"/>
          </p:cNvSpPr>
          <p:nvPr/>
        </p:nvSpPr>
        <p:spPr bwMode="auto">
          <a:xfrm>
            <a:off x="5002212" y="2362200"/>
            <a:ext cx="830263"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18191" name="Rectangle 15"/>
          <p:cNvSpPr>
            <a:spLocks noChangeArrowheads="1"/>
          </p:cNvSpPr>
          <p:nvPr/>
        </p:nvSpPr>
        <p:spPr bwMode="auto">
          <a:xfrm>
            <a:off x="5832475" y="4021138"/>
            <a:ext cx="828675"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18192" name="Rectangle 16"/>
          <p:cNvSpPr>
            <a:spLocks noChangeArrowheads="1"/>
          </p:cNvSpPr>
          <p:nvPr/>
        </p:nvSpPr>
        <p:spPr bwMode="auto">
          <a:xfrm>
            <a:off x="5832475" y="3190875"/>
            <a:ext cx="828675" cy="830263"/>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18193" name="Rectangle 17"/>
          <p:cNvSpPr>
            <a:spLocks noChangeArrowheads="1"/>
          </p:cNvSpPr>
          <p:nvPr/>
        </p:nvSpPr>
        <p:spPr bwMode="auto">
          <a:xfrm>
            <a:off x="5832475" y="2362200"/>
            <a:ext cx="828675"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18194" name="Rectangle 18"/>
          <p:cNvSpPr>
            <a:spLocks noChangeArrowheads="1"/>
          </p:cNvSpPr>
          <p:nvPr/>
        </p:nvSpPr>
        <p:spPr bwMode="auto">
          <a:xfrm>
            <a:off x="1684337" y="4021138"/>
            <a:ext cx="830263" cy="828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58421"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2000">
                <a:solidFill>
                  <a:srgbClr val="000000"/>
                </a:solidFill>
              </a:rPr>
              <a:t>1</a:t>
            </a:r>
          </a:p>
        </p:txBody>
      </p:sp>
      <p:sp>
        <p:nvSpPr>
          <p:cNvPr id="818195" name="Rectangle 19"/>
          <p:cNvSpPr>
            <a:spLocks noChangeArrowheads="1"/>
          </p:cNvSpPr>
          <p:nvPr/>
        </p:nvSpPr>
        <p:spPr bwMode="auto">
          <a:xfrm>
            <a:off x="1684337" y="3190875"/>
            <a:ext cx="830263" cy="8302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58421"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2000">
                <a:solidFill>
                  <a:srgbClr val="000000"/>
                </a:solidFill>
              </a:rPr>
              <a:t>2</a:t>
            </a:r>
          </a:p>
        </p:txBody>
      </p:sp>
      <p:sp>
        <p:nvSpPr>
          <p:cNvPr id="818196" name="Rectangle 20"/>
          <p:cNvSpPr>
            <a:spLocks noChangeArrowheads="1"/>
          </p:cNvSpPr>
          <p:nvPr/>
        </p:nvSpPr>
        <p:spPr bwMode="auto">
          <a:xfrm>
            <a:off x="1684337" y="2362200"/>
            <a:ext cx="830263" cy="828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58421"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2000">
                <a:solidFill>
                  <a:srgbClr val="000000"/>
                </a:solidFill>
              </a:rPr>
              <a:t>3</a:t>
            </a:r>
          </a:p>
        </p:txBody>
      </p:sp>
      <p:sp>
        <p:nvSpPr>
          <p:cNvPr id="818197" name="Rectangle 21"/>
          <p:cNvSpPr>
            <a:spLocks noChangeArrowheads="1"/>
          </p:cNvSpPr>
          <p:nvPr/>
        </p:nvSpPr>
        <p:spPr bwMode="auto">
          <a:xfrm>
            <a:off x="2514600" y="4849813"/>
            <a:ext cx="828675" cy="830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58421"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2000">
                <a:solidFill>
                  <a:srgbClr val="000000"/>
                </a:solidFill>
              </a:rPr>
              <a:t>1</a:t>
            </a:r>
          </a:p>
        </p:txBody>
      </p:sp>
      <p:sp>
        <p:nvSpPr>
          <p:cNvPr id="818198" name="Rectangle 22"/>
          <p:cNvSpPr>
            <a:spLocks noChangeArrowheads="1"/>
          </p:cNvSpPr>
          <p:nvPr/>
        </p:nvSpPr>
        <p:spPr bwMode="auto">
          <a:xfrm>
            <a:off x="3343275" y="4849813"/>
            <a:ext cx="830262" cy="830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58421"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2000" dirty="0">
                <a:solidFill>
                  <a:srgbClr val="000000"/>
                </a:solidFill>
              </a:rPr>
              <a:t>2</a:t>
            </a:r>
          </a:p>
        </p:txBody>
      </p:sp>
      <p:sp>
        <p:nvSpPr>
          <p:cNvPr id="818199" name="Rectangle 23"/>
          <p:cNvSpPr>
            <a:spLocks noChangeArrowheads="1"/>
          </p:cNvSpPr>
          <p:nvPr/>
        </p:nvSpPr>
        <p:spPr bwMode="auto">
          <a:xfrm>
            <a:off x="4173537" y="4849813"/>
            <a:ext cx="828675" cy="830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58421"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2000">
                <a:solidFill>
                  <a:srgbClr val="000000"/>
                </a:solidFill>
              </a:rPr>
              <a:t>3</a:t>
            </a:r>
          </a:p>
        </p:txBody>
      </p:sp>
      <p:sp>
        <p:nvSpPr>
          <p:cNvPr id="818200" name="Rectangle 24"/>
          <p:cNvSpPr>
            <a:spLocks noChangeArrowheads="1"/>
          </p:cNvSpPr>
          <p:nvPr/>
        </p:nvSpPr>
        <p:spPr bwMode="auto">
          <a:xfrm>
            <a:off x="5002212" y="4849813"/>
            <a:ext cx="830263" cy="830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58421"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2000">
                <a:solidFill>
                  <a:srgbClr val="000000"/>
                </a:solidFill>
              </a:rPr>
              <a:t>4</a:t>
            </a:r>
          </a:p>
        </p:txBody>
      </p:sp>
      <p:sp>
        <p:nvSpPr>
          <p:cNvPr id="818201" name="Rectangle 25"/>
          <p:cNvSpPr>
            <a:spLocks noChangeArrowheads="1"/>
          </p:cNvSpPr>
          <p:nvPr/>
        </p:nvSpPr>
        <p:spPr bwMode="auto">
          <a:xfrm>
            <a:off x="5832475" y="4849813"/>
            <a:ext cx="828675" cy="830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58421"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2000">
                <a:solidFill>
                  <a:srgbClr val="000000"/>
                </a:solidFill>
              </a:rPr>
              <a:t>5</a:t>
            </a:r>
          </a:p>
        </p:txBody>
      </p:sp>
      <p:sp>
        <p:nvSpPr>
          <p:cNvPr id="818202" name="AutoShape 26"/>
          <p:cNvSpPr>
            <a:spLocks noChangeArrowheads="1"/>
          </p:cNvSpPr>
          <p:nvPr/>
        </p:nvSpPr>
        <p:spPr bwMode="auto">
          <a:xfrm>
            <a:off x="5995987" y="3314700"/>
            <a:ext cx="498475" cy="498475"/>
          </a:xfrm>
          <a:prstGeom prst="diamond">
            <a:avLst/>
          </a:prstGeom>
          <a:solidFill>
            <a:srgbClr val="CCCCCC"/>
          </a:solidFill>
          <a:ln w="9525">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818203" name="Rectangle 27"/>
          <p:cNvSpPr>
            <a:spLocks noChangeArrowheads="1"/>
          </p:cNvSpPr>
          <p:nvPr/>
        </p:nvSpPr>
        <p:spPr bwMode="auto">
          <a:xfrm>
            <a:off x="2514600" y="2362200"/>
            <a:ext cx="4146550" cy="2487613"/>
          </a:xfrm>
          <a:prstGeom prst="rect">
            <a:avLst/>
          </a:prstGeom>
          <a:noFill/>
          <a:ln w="36720">
            <a:solidFill>
              <a:srgbClr val="0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818204" name="Line 28"/>
          <p:cNvSpPr>
            <a:spLocks noChangeShapeType="1"/>
          </p:cNvSpPr>
          <p:nvPr/>
        </p:nvSpPr>
        <p:spPr bwMode="auto">
          <a:xfrm>
            <a:off x="4173537" y="3190875"/>
            <a:ext cx="1588" cy="830263"/>
          </a:xfrm>
          <a:prstGeom prst="line">
            <a:avLst/>
          </a:prstGeom>
          <a:noFill/>
          <a:ln w="3672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818205" name="Line 29"/>
          <p:cNvSpPr>
            <a:spLocks noChangeShapeType="1"/>
          </p:cNvSpPr>
          <p:nvPr/>
        </p:nvSpPr>
        <p:spPr bwMode="auto">
          <a:xfrm>
            <a:off x="4173537" y="4021138"/>
            <a:ext cx="1658938" cy="1587"/>
          </a:xfrm>
          <a:prstGeom prst="line">
            <a:avLst/>
          </a:prstGeom>
          <a:noFill/>
          <a:ln w="3672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818206" name="Line 30"/>
          <p:cNvSpPr>
            <a:spLocks noChangeShapeType="1"/>
          </p:cNvSpPr>
          <p:nvPr/>
        </p:nvSpPr>
        <p:spPr bwMode="auto">
          <a:xfrm>
            <a:off x="2514600" y="3190875"/>
            <a:ext cx="1658937" cy="1588"/>
          </a:xfrm>
          <a:prstGeom prst="line">
            <a:avLst/>
          </a:prstGeom>
          <a:noFill/>
          <a:ln w="3672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818207" name="Rectangle 31"/>
          <p:cNvSpPr>
            <a:spLocks noChangeArrowheads="1"/>
          </p:cNvSpPr>
          <p:nvPr/>
        </p:nvSpPr>
        <p:spPr bwMode="auto">
          <a:xfrm>
            <a:off x="2670175" y="4092575"/>
            <a:ext cx="455612" cy="557213"/>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pic>
        <p:nvPicPr>
          <p:cNvPr id="818208" name="Picture 3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87625" y="4103688"/>
            <a:ext cx="581025" cy="681037"/>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33" name="Oval Callout 32"/>
          <p:cNvSpPr/>
          <p:nvPr/>
        </p:nvSpPr>
        <p:spPr bwMode="auto">
          <a:xfrm>
            <a:off x="3015456" y="3775836"/>
            <a:ext cx="1905000" cy="503301"/>
          </a:xfrm>
          <a:prstGeom prst="wedgeEllipseCallout">
            <a:avLst>
              <a:gd name="adj1" fmla="val -49621"/>
              <a:gd name="adj2" fmla="val 94160"/>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ctr"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Hello, world!</a:t>
            </a:r>
            <a:endParaRPr kumimoji="0" lang="en-US" sz="1600" b="0" i="0" u="none" strike="noStrike" cap="none" normalizeH="0" baseline="0" dirty="0">
              <a:ln>
                <a:noFill/>
              </a:ln>
              <a:solidFill>
                <a:schemeClr val="tx1"/>
              </a:solidFill>
              <a:effectLst/>
              <a:latin typeface="Arial" charset="0"/>
            </a:endParaRPr>
          </a:p>
        </p:txBody>
      </p:sp>
    </p:spTree>
    <p:extLst>
      <p:ext uri="{BB962C8B-B14F-4D97-AF65-F5344CB8AC3E}">
        <p14:creationId xmlns:p14="http://schemas.microsoft.com/office/powerpoint/2010/main" val="1976864834"/>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8178" name="Rectangle 2"/>
          <p:cNvSpPr>
            <a:spLocks noGrp="1" noChangeArrowheads="1"/>
          </p:cNvSpPr>
          <p:nvPr>
            <p:ph type="title"/>
          </p:nvPr>
        </p:nvSpPr>
        <p:spPr>
          <a:xfrm>
            <a:off x="457200" y="0"/>
            <a:ext cx="8231188" cy="1144588"/>
          </a:xfrm>
          <a:ln/>
          <a:extLst>
            <a:ext uri="{91240B29-F687-4F45-9708-019B960494DF}">
              <a14:hiddenLine xmlns:a14="http://schemas.microsoft.com/office/drawing/2010/main" w="9525">
                <a:solidFill>
                  <a:srgbClr val="000000"/>
                </a:solidFill>
                <a:round/>
                <a:headEnd/>
                <a:tailEnd/>
              </a14:hiddenLine>
            </a:ext>
          </a:extLst>
        </p:spPr>
        <p:txBody>
          <a:bodyPr lIns="0" tIns="10058" rIns="0" bIns="0"/>
          <a:lstStyle/>
          <a:p>
            <a:pPr defTabSz="45720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en-US" altLang="x-none"/>
              <a:t>Karel's World</a:t>
            </a:r>
          </a:p>
        </p:txBody>
      </p:sp>
      <p:sp>
        <p:nvSpPr>
          <p:cNvPr id="818179" name="Rectangle 3"/>
          <p:cNvSpPr>
            <a:spLocks noChangeArrowheads="1"/>
          </p:cNvSpPr>
          <p:nvPr/>
        </p:nvSpPr>
        <p:spPr bwMode="auto">
          <a:xfrm>
            <a:off x="1658938" y="3525838"/>
            <a:ext cx="828675"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18180" name="Rectangle 4"/>
          <p:cNvSpPr>
            <a:spLocks noChangeArrowheads="1"/>
          </p:cNvSpPr>
          <p:nvPr/>
        </p:nvSpPr>
        <p:spPr bwMode="auto">
          <a:xfrm>
            <a:off x="1658938" y="2695575"/>
            <a:ext cx="828675" cy="830263"/>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18181" name="Rectangle 5"/>
          <p:cNvSpPr>
            <a:spLocks noChangeArrowheads="1"/>
          </p:cNvSpPr>
          <p:nvPr/>
        </p:nvSpPr>
        <p:spPr bwMode="auto">
          <a:xfrm>
            <a:off x="1658938" y="1866900"/>
            <a:ext cx="828675"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18182" name="Rectangle 6"/>
          <p:cNvSpPr>
            <a:spLocks noChangeArrowheads="1"/>
          </p:cNvSpPr>
          <p:nvPr/>
        </p:nvSpPr>
        <p:spPr bwMode="auto">
          <a:xfrm>
            <a:off x="2487613" y="3525838"/>
            <a:ext cx="830262"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18183" name="Rectangle 7"/>
          <p:cNvSpPr>
            <a:spLocks noChangeArrowheads="1"/>
          </p:cNvSpPr>
          <p:nvPr/>
        </p:nvSpPr>
        <p:spPr bwMode="auto">
          <a:xfrm>
            <a:off x="2487613" y="2695575"/>
            <a:ext cx="830262" cy="830263"/>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18184" name="Rectangle 8"/>
          <p:cNvSpPr>
            <a:spLocks noChangeArrowheads="1"/>
          </p:cNvSpPr>
          <p:nvPr/>
        </p:nvSpPr>
        <p:spPr bwMode="auto">
          <a:xfrm>
            <a:off x="2487613" y="1866900"/>
            <a:ext cx="830262"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18185" name="Rectangle 9"/>
          <p:cNvSpPr>
            <a:spLocks noChangeArrowheads="1"/>
          </p:cNvSpPr>
          <p:nvPr/>
        </p:nvSpPr>
        <p:spPr bwMode="auto">
          <a:xfrm>
            <a:off x="3317875" y="3525838"/>
            <a:ext cx="828675"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18186" name="Rectangle 10"/>
          <p:cNvSpPr>
            <a:spLocks noChangeArrowheads="1"/>
          </p:cNvSpPr>
          <p:nvPr/>
        </p:nvSpPr>
        <p:spPr bwMode="auto">
          <a:xfrm>
            <a:off x="3317875" y="2695575"/>
            <a:ext cx="828675" cy="830263"/>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18187" name="Rectangle 11"/>
          <p:cNvSpPr>
            <a:spLocks noChangeArrowheads="1"/>
          </p:cNvSpPr>
          <p:nvPr/>
        </p:nvSpPr>
        <p:spPr bwMode="auto">
          <a:xfrm>
            <a:off x="3317875" y="1866900"/>
            <a:ext cx="828675"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18188" name="Rectangle 12"/>
          <p:cNvSpPr>
            <a:spLocks noChangeArrowheads="1"/>
          </p:cNvSpPr>
          <p:nvPr/>
        </p:nvSpPr>
        <p:spPr bwMode="auto">
          <a:xfrm>
            <a:off x="4146550" y="3525838"/>
            <a:ext cx="830263"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18189" name="Rectangle 13"/>
          <p:cNvSpPr>
            <a:spLocks noChangeArrowheads="1"/>
          </p:cNvSpPr>
          <p:nvPr/>
        </p:nvSpPr>
        <p:spPr bwMode="auto">
          <a:xfrm>
            <a:off x="4146550" y="2695575"/>
            <a:ext cx="830263" cy="830263"/>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18190" name="Rectangle 14"/>
          <p:cNvSpPr>
            <a:spLocks noChangeArrowheads="1"/>
          </p:cNvSpPr>
          <p:nvPr/>
        </p:nvSpPr>
        <p:spPr bwMode="auto">
          <a:xfrm>
            <a:off x="4146550" y="1866900"/>
            <a:ext cx="830263"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18191" name="Rectangle 15"/>
          <p:cNvSpPr>
            <a:spLocks noChangeArrowheads="1"/>
          </p:cNvSpPr>
          <p:nvPr/>
        </p:nvSpPr>
        <p:spPr bwMode="auto">
          <a:xfrm>
            <a:off x="4976813" y="3525838"/>
            <a:ext cx="828675"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18192" name="Rectangle 16"/>
          <p:cNvSpPr>
            <a:spLocks noChangeArrowheads="1"/>
          </p:cNvSpPr>
          <p:nvPr/>
        </p:nvSpPr>
        <p:spPr bwMode="auto">
          <a:xfrm>
            <a:off x="4976813" y="2695575"/>
            <a:ext cx="828675" cy="830263"/>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18193" name="Rectangle 17"/>
          <p:cNvSpPr>
            <a:spLocks noChangeArrowheads="1"/>
          </p:cNvSpPr>
          <p:nvPr/>
        </p:nvSpPr>
        <p:spPr bwMode="auto">
          <a:xfrm>
            <a:off x="4976813" y="1866900"/>
            <a:ext cx="828675"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18194" name="Rectangle 18"/>
          <p:cNvSpPr>
            <a:spLocks noChangeArrowheads="1"/>
          </p:cNvSpPr>
          <p:nvPr/>
        </p:nvSpPr>
        <p:spPr bwMode="auto">
          <a:xfrm>
            <a:off x="828675" y="3525838"/>
            <a:ext cx="830263" cy="828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58421"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2000">
                <a:solidFill>
                  <a:srgbClr val="000000"/>
                </a:solidFill>
              </a:rPr>
              <a:t>1</a:t>
            </a:r>
          </a:p>
        </p:txBody>
      </p:sp>
      <p:sp>
        <p:nvSpPr>
          <p:cNvPr id="818195" name="Rectangle 19"/>
          <p:cNvSpPr>
            <a:spLocks noChangeArrowheads="1"/>
          </p:cNvSpPr>
          <p:nvPr/>
        </p:nvSpPr>
        <p:spPr bwMode="auto">
          <a:xfrm>
            <a:off x="828675" y="2695575"/>
            <a:ext cx="830263" cy="8302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58421"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2000">
                <a:solidFill>
                  <a:srgbClr val="000000"/>
                </a:solidFill>
              </a:rPr>
              <a:t>2</a:t>
            </a:r>
          </a:p>
        </p:txBody>
      </p:sp>
      <p:sp>
        <p:nvSpPr>
          <p:cNvPr id="818196" name="Rectangle 20"/>
          <p:cNvSpPr>
            <a:spLocks noChangeArrowheads="1"/>
          </p:cNvSpPr>
          <p:nvPr/>
        </p:nvSpPr>
        <p:spPr bwMode="auto">
          <a:xfrm>
            <a:off x="828675" y="1866900"/>
            <a:ext cx="830263" cy="828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58421"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2000">
                <a:solidFill>
                  <a:srgbClr val="000000"/>
                </a:solidFill>
              </a:rPr>
              <a:t>3</a:t>
            </a:r>
          </a:p>
        </p:txBody>
      </p:sp>
      <p:sp>
        <p:nvSpPr>
          <p:cNvPr id="818197" name="Rectangle 21"/>
          <p:cNvSpPr>
            <a:spLocks noChangeArrowheads="1"/>
          </p:cNvSpPr>
          <p:nvPr/>
        </p:nvSpPr>
        <p:spPr bwMode="auto">
          <a:xfrm>
            <a:off x="1658938" y="4354513"/>
            <a:ext cx="828675" cy="830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58421"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2000">
                <a:solidFill>
                  <a:srgbClr val="000000"/>
                </a:solidFill>
              </a:rPr>
              <a:t>1</a:t>
            </a:r>
          </a:p>
        </p:txBody>
      </p:sp>
      <p:sp>
        <p:nvSpPr>
          <p:cNvPr id="818198" name="Rectangle 22"/>
          <p:cNvSpPr>
            <a:spLocks noChangeArrowheads="1"/>
          </p:cNvSpPr>
          <p:nvPr/>
        </p:nvSpPr>
        <p:spPr bwMode="auto">
          <a:xfrm>
            <a:off x="2487613" y="4354513"/>
            <a:ext cx="830262" cy="830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58421"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2000">
                <a:solidFill>
                  <a:srgbClr val="000000"/>
                </a:solidFill>
              </a:rPr>
              <a:t>2</a:t>
            </a:r>
          </a:p>
        </p:txBody>
      </p:sp>
      <p:sp>
        <p:nvSpPr>
          <p:cNvPr id="818199" name="Rectangle 23"/>
          <p:cNvSpPr>
            <a:spLocks noChangeArrowheads="1"/>
          </p:cNvSpPr>
          <p:nvPr/>
        </p:nvSpPr>
        <p:spPr bwMode="auto">
          <a:xfrm>
            <a:off x="3317875" y="4354513"/>
            <a:ext cx="828675" cy="830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58421"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2000">
                <a:solidFill>
                  <a:srgbClr val="000000"/>
                </a:solidFill>
              </a:rPr>
              <a:t>3</a:t>
            </a:r>
          </a:p>
        </p:txBody>
      </p:sp>
      <p:sp>
        <p:nvSpPr>
          <p:cNvPr id="818200" name="Rectangle 24"/>
          <p:cNvSpPr>
            <a:spLocks noChangeArrowheads="1"/>
          </p:cNvSpPr>
          <p:nvPr/>
        </p:nvSpPr>
        <p:spPr bwMode="auto">
          <a:xfrm>
            <a:off x="4146550" y="4354513"/>
            <a:ext cx="830263" cy="830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58421"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2000">
                <a:solidFill>
                  <a:srgbClr val="000000"/>
                </a:solidFill>
              </a:rPr>
              <a:t>4</a:t>
            </a:r>
          </a:p>
        </p:txBody>
      </p:sp>
      <p:sp>
        <p:nvSpPr>
          <p:cNvPr id="818201" name="Rectangle 25"/>
          <p:cNvSpPr>
            <a:spLocks noChangeArrowheads="1"/>
          </p:cNvSpPr>
          <p:nvPr/>
        </p:nvSpPr>
        <p:spPr bwMode="auto">
          <a:xfrm>
            <a:off x="4976813" y="4354513"/>
            <a:ext cx="828675" cy="830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58421"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2000">
                <a:solidFill>
                  <a:srgbClr val="000000"/>
                </a:solidFill>
              </a:rPr>
              <a:t>5</a:t>
            </a:r>
          </a:p>
        </p:txBody>
      </p:sp>
      <p:sp>
        <p:nvSpPr>
          <p:cNvPr id="818202" name="AutoShape 26"/>
          <p:cNvSpPr>
            <a:spLocks noChangeArrowheads="1"/>
          </p:cNvSpPr>
          <p:nvPr/>
        </p:nvSpPr>
        <p:spPr bwMode="auto">
          <a:xfrm>
            <a:off x="5140325" y="2819400"/>
            <a:ext cx="498475" cy="498475"/>
          </a:xfrm>
          <a:prstGeom prst="diamond">
            <a:avLst/>
          </a:prstGeom>
          <a:solidFill>
            <a:srgbClr val="CCCCCC"/>
          </a:solidFill>
          <a:ln w="9525">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818203" name="Rectangle 27"/>
          <p:cNvSpPr>
            <a:spLocks noChangeArrowheads="1"/>
          </p:cNvSpPr>
          <p:nvPr/>
        </p:nvSpPr>
        <p:spPr bwMode="auto">
          <a:xfrm>
            <a:off x="1658938" y="1866900"/>
            <a:ext cx="4146550" cy="2487613"/>
          </a:xfrm>
          <a:prstGeom prst="rect">
            <a:avLst/>
          </a:prstGeom>
          <a:noFill/>
          <a:ln w="36720">
            <a:solidFill>
              <a:srgbClr val="0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818204" name="Line 28"/>
          <p:cNvSpPr>
            <a:spLocks noChangeShapeType="1"/>
          </p:cNvSpPr>
          <p:nvPr/>
        </p:nvSpPr>
        <p:spPr bwMode="auto">
          <a:xfrm>
            <a:off x="3317875" y="2695575"/>
            <a:ext cx="1588" cy="830263"/>
          </a:xfrm>
          <a:prstGeom prst="line">
            <a:avLst/>
          </a:prstGeom>
          <a:noFill/>
          <a:ln w="3672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818205" name="Line 29"/>
          <p:cNvSpPr>
            <a:spLocks noChangeShapeType="1"/>
          </p:cNvSpPr>
          <p:nvPr/>
        </p:nvSpPr>
        <p:spPr bwMode="auto">
          <a:xfrm>
            <a:off x="3317875" y="3525838"/>
            <a:ext cx="1658938" cy="1587"/>
          </a:xfrm>
          <a:prstGeom prst="line">
            <a:avLst/>
          </a:prstGeom>
          <a:noFill/>
          <a:ln w="3672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818206" name="Line 30"/>
          <p:cNvSpPr>
            <a:spLocks noChangeShapeType="1"/>
          </p:cNvSpPr>
          <p:nvPr/>
        </p:nvSpPr>
        <p:spPr bwMode="auto">
          <a:xfrm>
            <a:off x="1658938" y="2695575"/>
            <a:ext cx="1658937" cy="1588"/>
          </a:xfrm>
          <a:prstGeom prst="line">
            <a:avLst/>
          </a:prstGeom>
          <a:noFill/>
          <a:ln w="3672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818207" name="Rectangle 31"/>
          <p:cNvSpPr>
            <a:spLocks noChangeArrowheads="1"/>
          </p:cNvSpPr>
          <p:nvPr/>
        </p:nvSpPr>
        <p:spPr bwMode="auto">
          <a:xfrm>
            <a:off x="1814513" y="3597275"/>
            <a:ext cx="455612" cy="557213"/>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pic>
        <p:nvPicPr>
          <p:cNvPr id="818208" name="Picture 3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1963" y="3608388"/>
            <a:ext cx="581025" cy="681037"/>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Tree>
    <p:extLst>
      <p:ext uri="{BB962C8B-B14F-4D97-AF65-F5344CB8AC3E}">
        <p14:creationId xmlns:p14="http://schemas.microsoft.com/office/powerpoint/2010/main" val="617753536"/>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0226" name="Rectangle 2"/>
          <p:cNvSpPr>
            <a:spLocks noGrp="1" noChangeArrowheads="1"/>
          </p:cNvSpPr>
          <p:nvPr>
            <p:ph type="title"/>
          </p:nvPr>
        </p:nvSpPr>
        <p:spPr>
          <a:xfrm>
            <a:off x="457200" y="0"/>
            <a:ext cx="8231188" cy="1144588"/>
          </a:xfrm>
          <a:ln/>
          <a:extLst>
            <a:ext uri="{91240B29-F687-4F45-9708-019B960494DF}">
              <a14:hiddenLine xmlns:a14="http://schemas.microsoft.com/office/drawing/2010/main" w="9525">
                <a:solidFill>
                  <a:srgbClr val="000000"/>
                </a:solidFill>
                <a:round/>
                <a:headEnd/>
                <a:tailEnd/>
              </a14:hiddenLine>
            </a:ext>
          </a:extLst>
        </p:spPr>
        <p:txBody>
          <a:bodyPr lIns="0" tIns="10058" rIns="0" bIns="0"/>
          <a:lstStyle/>
          <a:p>
            <a:pPr defTabSz="45720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en-US" altLang="x-none"/>
              <a:t>Streets (rows)</a:t>
            </a:r>
          </a:p>
        </p:txBody>
      </p:sp>
      <p:sp>
        <p:nvSpPr>
          <p:cNvPr id="820227" name="Rectangle 3"/>
          <p:cNvSpPr>
            <a:spLocks noChangeArrowheads="1"/>
          </p:cNvSpPr>
          <p:nvPr/>
        </p:nvSpPr>
        <p:spPr bwMode="auto">
          <a:xfrm>
            <a:off x="1658938" y="3525838"/>
            <a:ext cx="828675"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20228" name="Rectangle 4"/>
          <p:cNvSpPr>
            <a:spLocks noChangeArrowheads="1"/>
          </p:cNvSpPr>
          <p:nvPr/>
        </p:nvSpPr>
        <p:spPr bwMode="auto">
          <a:xfrm>
            <a:off x="1658938" y="2695575"/>
            <a:ext cx="828675" cy="830263"/>
          </a:xfrm>
          <a:prstGeom prst="rect">
            <a:avLst/>
          </a:prstGeom>
          <a:solidFill>
            <a:srgbClr val="CC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dirty="0">
                <a:solidFill>
                  <a:srgbClr val="000000"/>
                </a:solidFill>
              </a:rPr>
              <a:t>.</a:t>
            </a:r>
          </a:p>
        </p:txBody>
      </p:sp>
      <p:sp>
        <p:nvSpPr>
          <p:cNvPr id="820229" name="Rectangle 5"/>
          <p:cNvSpPr>
            <a:spLocks noChangeArrowheads="1"/>
          </p:cNvSpPr>
          <p:nvPr/>
        </p:nvSpPr>
        <p:spPr bwMode="auto">
          <a:xfrm>
            <a:off x="1658938" y="1866900"/>
            <a:ext cx="828675"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20230" name="Rectangle 6"/>
          <p:cNvSpPr>
            <a:spLocks noChangeArrowheads="1"/>
          </p:cNvSpPr>
          <p:nvPr/>
        </p:nvSpPr>
        <p:spPr bwMode="auto">
          <a:xfrm>
            <a:off x="2487613" y="3525838"/>
            <a:ext cx="830262"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20231" name="Rectangle 7"/>
          <p:cNvSpPr>
            <a:spLocks noChangeArrowheads="1"/>
          </p:cNvSpPr>
          <p:nvPr/>
        </p:nvSpPr>
        <p:spPr bwMode="auto">
          <a:xfrm>
            <a:off x="2487613" y="2695575"/>
            <a:ext cx="830262" cy="830263"/>
          </a:xfrm>
          <a:prstGeom prst="rect">
            <a:avLst/>
          </a:prstGeom>
          <a:solidFill>
            <a:srgbClr val="CC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20232" name="Rectangle 8"/>
          <p:cNvSpPr>
            <a:spLocks noChangeArrowheads="1"/>
          </p:cNvSpPr>
          <p:nvPr/>
        </p:nvSpPr>
        <p:spPr bwMode="auto">
          <a:xfrm>
            <a:off x="2487613" y="1866900"/>
            <a:ext cx="830262"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20233" name="Rectangle 9"/>
          <p:cNvSpPr>
            <a:spLocks noChangeArrowheads="1"/>
          </p:cNvSpPr>
          <p:nvPr/>
        </p:nvSpPr>
        <p:spPr bwMode="auto">
          <a:xfrm>
            <a:off x="3317875" y="3525838"/>
            <a:ext cx="828675"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20234" name="Rectangle 10"/>
          <p:cNvSpPr>
            <a:spLocks noChangeArrowheads="1"/>
          </p:cNvSpPr>
          <p:nvPr/>
        </p:nvSpPr>
        <p:spPr bwMode="auto">
          <a:xfrm>
            <a:off x="3317875" y="2695575"/>
            <a:ext cx="828675" cy="830263"/>
          </a:xfrm>
          <a:prstGeom prst="rect">
            <a:avLst/>
          </a:prstGeom>
          <a:solidFill>
            <a:srgbClr val="CC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20235" name="Rectangle 11"/>
          <p:cNvSpPr>
            <a:spLocks noChangeArrowheads="1"/>
          </p:cNvSpPr>
          <p:nvPr/>
        </p:nvSpPr>
        <p:spPr bwMode="auto">
          <a:xfrm>
            <a:off x="3317875" y="1866900"/>
            <a:ext cx="828675"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20236" name="Rectangle 12"/>
          <p:cNvSpPr>
            <a:spLocks noChangeArrowheads="1"/>
          </p:cNvSpPr>
          <p:nvPr/>
        </p:nvSpPr>
        <p:spPr bwMode="auto">
          <a:xfrm>
            <a:off x="4146550" y="3525838"/>
            <a:ext cx="830263"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20237" name="Rectangle 13"/>
          <p:cNvSpPr>
            <a:spLocks noChangeArrowheads="1"/>
          </p:cNvSpPr>
          <p:nvPr/>
        </p:nvSpPr>
        <p:spPr bwMode="auto">
          <a:xfrm>
            <a:off x="4146550" y="2695575"/>
            <a:ext cx="830263" cy="830263"/>
          </a:xfrm>
          <a:prstGeom prst="rect">
            <a:avLst/>
          </a:prstGeom>
          <a:solidFill>
            <a:srgbClr val="CC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20238" name="Rectangle 14"/>
          <p:cNvSpPr>
            <a:spLocks noChangeArrowheads="1"/>
          </p:cNvSpPr>
          <p:nvPr/>
        </p:nvSpPr>
        <p:spPr bwMode="auto">
          <a:xfrm>
            <a:off x="4146550" y="1866900"/>
            <a:ext cx="830263"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20239" name="Rectangle 15"/>
          <p:cNvSpPr>
            <a:spLocks noChangeArrowheads="1"/>
          </p:cNvSpPr>
          <p:nvPr/>
        </p:nvSpPr>
        <p:spPr bwMode="auto">
          <a:xfrm>
            <a:off x="4976813" y="3525838"/>
            <a:ext cx="828675"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20240" name="Rectangle 16"/>
          <p:cNvSpPr>
            <a:spLocks noChangeArrowheads="1"/>
          </p:cNvSpPr>
          <p:nvPr/>
        </p:nvSpPr>
        <p:spPr bwMode="auto">
          <a:xfrm>
            <a:off x="4976813" y="2695575"/>
            <a:ext cx="828675" cy="830263"/>
          </a:xfrm>
          <a:prstGeom prst="rect">
            <a:avLst/>
          </a:prstGeom>
          <a:solidFill>
            <a:srgbClr val="CC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20241" name="Rectangle 17"/>
          <p:cNvSpPr>
            <a:spLocks noChangeArrowheads="1"/>
          </p:cNvSpPr>
          <p:nvPr/>
        </p:nvSpPr>
        <p:spPr bwMode="auto">
          <a:xfrm>
            <a:off x="4976813" y="1866900"/>
            <a:ext cx="828675"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20242" name="Rectangle 18"/>
          <p:cNvSpPr>
            <a:spLocks noChangeArrowheads="1"/>
          </p:cNvSpPr>
          <p:nvPr/>
        </p:nvSpPr>
        <p:spPr bwMode="auto">
          <a:xfrm>
            <a:off x="828675" y="3525838"/>
            <a:ext cx="830263" cy="828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58421"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2000">
                <a:solidFill>
                  <a:srgbClr val="000000"/>
                </a:solidFill>
              </a:rPr>
              <a:t>1</a:t>
            </a:r>
          </a:p>
        </p:txBody>
      </p:sp>
      <p:sp>
        <p:nvSpPr>
          <p:cNvPr id="820243" name="Rectangle 19"/>
          <p:cNvSpPr>
            <a:spLocks noChangeArrowheads="1"/>
          </p:cNvSpPr>
          <p:nvPr/>
        </p:nvSpPr>
        <p:spPr bwMode="auto">
          <a:xfrm>
            <a:off x="828675" y="2695575"/>
            <a:ext cx="830263" cy="830263"/>
          </a:xfrm>
          <a:prstGeom prst="rect">
            <a:avLst/>
          </a:prstGeom>
          <a:solidFill>
            <a:srgbClr val="CC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58421"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2000" dirty="0">
                <a:solidFill>
                  <a:srgbClr val="000000"/>
                </a:solidFill>
              </a:rPr>
              <a:t>2</a:t>
            </a:r>
          </a:p>
        </p:txBody>
      </p:sp>
      <p:sp>
        <p:nvSpPr>
          <p:cNvPr id="820244" name="Rectangle 20"/>
          <p:cNvSpPr>
            <a:spLocks noChangeArrowheads="1"/>
          </p:cNvSpPr>
          <p:nvPr/>
        </p:nvSpPr>
        <p:spPr bwMode="auto">
          <a:xfrm>
            <a:off x="828675" y="1866900"/>
            <a:ext cx="830263" cy="828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58421"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2000">
                <a:solidFill>
                  <a:srgbClr val="000000"/>
                </a:solidFill>
              </a:rPr>
              <a:t>3</a:t>
            </a:r>
          </a:p>
        </p:txBody>
      </p:sp>
      <p:sp>
        <p:nvSpPr>
          <p:cNvPr id="820245" name="Rectangle 21"/>
          <p:cNvSpPr>
            <a:spLocks noChangeArrowheads="1"/>
          </p:cNvSpPr>
          <p:nvPr/>
        </p:nvSpPr>
        <p:spPr bwMode="auto">
          <a:xfrm>
            <a:off x="1658938" y="4354513"/>
            <a:ext cx="828675" cy="830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58421"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2000">
                <a:solidFill>
                  <a:srgbClr val="000000"/>
                </a:solidFill>
              </a:rPr>
              <a:t>1</a:t>
            </a:r>
          </a:p>
        </p:txBody>
      </p:sp>
      <p:sp>
        <p:nvSpPr>
          <p:cNvPr id="820246" name="Rectangle 22"/>
          <p:cNvSpPr>
            <a:spLocks noChangeArrowheads="1"/>
          </p:cNvSpPr>
          <p:nvPr/>
        </p:nvSpPr>
        <p:spPr bwMode="auto">
          <a:xfrm>
            <a:off x="2487613" y="4354513"/>
            <a:ext cx="830262" cy="830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58421"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2000">
                <a:solidFill>
                  <a:srgbClr val="000000"/>
                </a:solidFill>
              </a:rPr>
              <a:t>2</a:t>
            </a:r>
          </a:p>
        </p:txBody>
      </p:sp>
      <p:sp>
        <p:nvSpPr>
          <p:cNvPr id="820247" name="Rectangle 23"/>
          <p:cNvSpPr>
            <a:spLocks noChangeArrowheads="1"/>
          </p:cNvSpPr>
          <p:nvPr/>
        </p:nvSpPr>
        <p:spPr bwMode="auto">
          <a:xfrm>
            <a:off x="3317875" y="4354513"/>
            <a:ext cx="828675" cy="830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58421"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2000">
                <a:solidFill>
                  <a:srgbClr val="000000"/>
                </a:solidFill>
              </a:rPr>
              <a:t>3</a:t>
            </a:r>
          </a:p>
        </p:txBody>
      </p:sp>
      <p:sp>
        <p:nvSpPr>
          <p:cNvPr id="820248" name="Rectangle 24"/>
          <p:cNvSpPr>
            <a:spLocks noChangeArrowheads="1"/>
          </p:cNvSpPr>
          <p:nvPr/>
        </p:nvSpPr>
        <p:spPr bwMode="auto">
          <a:xfrm>
            <a:off x="4146550" y="4354513"/>
            <a:ext cx="830263" cy="830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58421"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2000">
                <a:solidFill>
                  <a:srgbClr val="000000"/>
                </a:solidFill>
              </a:rPr>
              <a:t>4</a:t>
            </a:r>
          </a:p>
        </p:txBody>
      </p:sp>
      <p:sp>
        <p:nvSpPr>
          <p:cNvPr id="820249" name="Rectangle 25"/>
          <p:cNvSpPr>
            <a:spLocks noChangeArrowheads="1"/>
          </p:cNvSpPr>
          <p:nvPr/>
        </p:nvSpPr>
        <p:spPr bwMode="auto">
          <a:xfrm>
            <a:off x="4976813" y="4354513"/>
            <a:ext cx="828675" cy="830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58421"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2000">
                <a:solidFill>
                  <a:srgbClr val="000000"/>
                </a:solidFill>
              </a:rPr>
              <a:t>5</a:t>
            </a:r>
          </a:p>
        </p:txBody>
      </p:sp>
      <p:sp>
        <p:nvSpPr>
          <p:cNvPr id="820251" name="Rectangle 27"/>
          <p:cNvSpPr>
            <a:spLocks noChangeArrowheads="1"/>
          </p:cNvSpPr>
          <p:nvPr/>
        </p:nvSpPr>
        <p:spPr bwMode="auto">
          <a:xfrm>
            <a:off x="1658938" y="1866900"/>
            <a:ext cx="4146550" cy="2487613"/>
          </a:xfrm>
          <a:prstGeom prst="rect">
            <a:avLst/>
          </a:prstGeom>
          <a:noFill/>
          <a:ln w="36720">
            <a:solidFill>
              <a:srgbClr val="0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820252" name="Line 28"/>
          <p:cNvSpPr>
            <a:spLocks noChangeShapeType="1"/>
          </p:cNvSpPr>
          <p:nvPr/>
        </p:nvSpPr>
        <p:spPr bwMode="auto">
          <a:xfrm>
            <a:off x="3317875" y="2695575"/>
            <a:ext cx="1588" cy="830263"/>
          </a:xfrm>
          <a:prstGeom prst="line">
            <a:avLst/>
          </a:prstGeom>
          <a:noFill/>
          <a:ln w="3672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820253" name="Line 29"/>
          <p:cNvSpPr>
            <a:spLocks noChangeShapeType="1"/>
          </p:cNvSpPr>
          <p:nvPr/>
        </p:nvSpPr>
        <p:spPr bwMode="auto">
          <a:xfrm>
            <a:off x="3317875" y="3525838"/>
            <a:ext cx="1658938" cy="1587"/>
          </a:xfrm>
          <a:prstGeom prst="line">
            <a:avLst/>
          </a:prstGeom>
          <a:noFill/>
          <a:ln w="3672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820254" name="Line 30"/>
          <p:cNvSpPr>
            <a:spLocks noChangeShapeType="1"/>
          </p:cNvSpPr>
          <p:nvPr/>
        </p:nvSpPr>
        <p:spPr bwMode="auto">
          <a:xfrm>
            <a:off x="1658938" y="2695575"/>
            <a:ext cx="1658937" cy="1588"/>
          </a:xfrm>
          <a:prstGeom prst="line">
            <a:avLst/>
          </a:prstGeom>
          <a:noFill/>
          <a:ln w="3672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820255" name="Text Box 31"/>
          <p:cNvSpPr txBox="1">
            <a:spLocks noChangeArrowheads="1"/>
          </p:cNvSpPr>
          <p:nvPr/>
        </p:nvSpPr>
        <p:spPr bwMode="auto">
          <a:xfrm>
            <a:off x="6427788" y="4283075"/>
            <a:ext cx="2489200" cy="6699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81639" tIns="45848" rIns="81639" bIns="40820"/>
          <a:lstStyle>
            <a:lvl1pPr algn="l" defTabSz="414338">
              <a:tabLst>
                <a:tab pos="657225" algn="l"/>
                <a:tab pos="1312863" algn="l"/>
                <a:tab pos="1970088" algn="l"/>
              </a:tabLst>
              <a:defRPr>
                <a:solidFill>
                  <a:schemeClr val="tx1"/>
                </a:solidFill>
                <a:latin typeface="Arial" charset="0"/>
              </a:defRPr>
            </a:lvl1pPr>
            <a:lvl2pPr marL="674688" indent="-260350" algn="l" defTabSz="414338">
              <a:tabLst>
                <a:tab pos="657225" algn="l"/>
                <a:tab pos="1312863" algn="l"/>
                <a:tab pos="1970088" algn="l"/>
              </a:tabLst>
              <a:defRPr>
                <a:solidFill>
                  <a:schemeClr val="tx1"/>
                </a:solidFill>
                <a:latin typeface="Arial" charset="0"/>
              </a:defRPr>
            </a:lvl2pPr>
            <a:lvl3pPr marL="1036638" indent="-207963" algn="l" defTabSz="414338">
              <a:tabLst>
                <a:tab pos="657225" algn="l"/>
                <a:tab pos="1312863" algn="l"/>
                <a:tab pos="1970088" algn="l"/>
              </a:tabLst>
              <a:defRPr>
                <a:solidFill>
                  <a:schemeClr val="tx1"/>
                </a:solidFill>
                <a:latin typeface="Arial" charset="0"/>
              </a:defRPr>
            </a:lvl3pPr>
            <a:lvl4pPr marL="1450975" indent="-206375" algn="l" defTabSz="414338">
              <a:tabLst>
                <a:tab pos="657225" algn="l"/>
                <a:tab pos="1312863" algn="l"/>
                <a:tab pos="1970088" algn="l"/>
              </a:tabLst>
              <a:defRPr>
                <a:solidFill>
                  <a:schemeClr val="tx1"/>
                </a:solidFill>
                <a:latin typeface="Arial" charset="0"/>
              </a:defRPr>
            </a:lvl4pPr>
            <a:lvl5pPr marL="1866900" indent="-207963" algn="l" defTabSz="414338">
              <a:tabLst>
                <a:tab pos="657225" algn="l"/>
                <a:tab pos="1312863" algn="l"/>
                <a:tab pos="1970088" algn="l"/>
              </a:tabLst>
              <a:defRPr>
                <a:solidFill>
                  <a:schemeClr val="tx1"/>
                </a:solidFill>
                <a:latin typeface="Arial" charset="0"/>
              </a:defRPr>
            </a:lvl5pPr>
            <a:lvl6pPr marL="2324100" indent="-207963" defTabSz="414338" fontAlgn="base">
              <a:spcBef>
                <a:spcPct val="0"/>
              </a:spcBef>
              <a:spcAft>
                <a:spcPct val="0"/>
              </a:spcAft>
              <a:tabLst>
                <a:tab pos="657225" algn="l"/>
                <a:tab pos="1312863" algn="l"/>
                <a:tab pos="1970088" algn="l"/>
              </a:tabLst>
              <a:defRPr>
                <a:solidFill>
                  <a:schemeClr val="tx1"/>
                </a:solidFill>
                <a:latin typeface="Arial" charset="0"/>
              </a:defRPr>
            </a:lvl6pPr>
            <a:lvl7pPr marL="2781300" indent="-207963" defTabSz="414338" fontAlgn="base">
              <a:spcBef>
                <a:spcPct val="0"/>
              </a:spcBef>
              <a:spcAft>
                <a:spcPct val="0"/>
              </a:spcAft>
              <a:tabLst>
                <a:tab pos="657225" algn="l"/>
                <a:tab pos="1312863" algn="l"/>
                <a:tab pos="1970088" algn="l"/>
              </a:tabLst>
              <a:defRPr>
                <a:solidFill>
                  <a:schemeClr val="tx1"/>
                </a:solidFill>
                <a:latin typeface="Arial" charset="0"/>
              </a:defRPr>
            </a:lvl7pPr>
            <a:lvl8pPr marL="3238500" indent="-207963" defTabSz="414338" fontAlgn="base">
              <a:spcBef>
                <a:spcPct val="0"/>
              </a:spcBef>
              <a:spcAft>
                <a:spcPct val="0"/>
              </a:spcAft>
              <a:tabLst>
                <a:tab pos="657225" algn="l"/>
                <a:tab pos="1312863" algn="l"/>
                <a:tab pos="1970088" algn="l"/>
              </a:tabLst>
              <a:defRPr>
                <a:solidFill>
                  <a:schemeClr val="tx1"/>
                </a:solidFill>
                <a:latin typeface="Arial" charset="0"/>
              </a:defRPr>
            </a:lvl8pPr>
            <a:lvl9pPr marL="3695700" indent="-207963" defTabSz="414338" fontAlgn="base">
              <a:spcBef>
                <a:spcPct val="0"/>
              </a:spcBef>
              <a:spcAft>
                <a:spcPct val="0"/>
              </a:spcAft>
              <a:tabLst>
                <a:tab pos="657225" algn="l"/>
                <a:tab pos="1312863" algn="l"/>
                <a:tab pos="1970088" algn="l"/>
              </a:tabLst>
              <a:defRPr>
                <a:solidFill>
                  <a:schemeClr val="tx1"/>
                </a:solidFill>
                <a:latin typeface="Arial" charset="0"/>
              </a:defRPr>
            </a:lvl9pPr>
          </a:lstStyle>
          <a:p>
            <a:pPr algn="ctr" hangingPunct="0">
              <a:lnSpc>
                <a:spcPct val="98000"/>
              </a:lnSpc>
              <a:buClr>
                <a:srgbClr val="000000"/>
              </a:buClr>
              <a:buSzPct val="100000"/>
              <a:buFont typeface="Times New Roman" charset="0"/>
              <a:buNone/>
            </a:pPr>
            <a:r>
              <a:rPr lang="en-US" altLang="x-none" sz="2000" dirty="0" smtClean="0">
                <a:solidFill>
                  <a:srgbClr val="FF0000"/>
                </a:solidFill>
                <a:latin typeface="Purisa" charset="0"/>
              </a:rPr>
              <a:t>Each row is called a </a:t>
            </a:r>
            <a:r>
              <a:rPr lang="en-US" altLang="x-none" sz="2000" u="sng" dirty="0" smtClean="0">
                <a:solidFill>
                  <a:srgbClr val="FF0000"/>
                </a:solidFill>
                <a:latin typeface="Purisa" charset="0"/>
              </a:rPr>
              <a:t>street</a:t>
            </a:r>
            <a:r>
              <a:rPr lang="en-US" altLang="x-none" sz="2000" dirty="0" smtClean="0">
                <a:solidFill>
                  <a:srgbClr val="FF0000"/>
                </a:solidFill>
                <a:latin typeface="Purisa" charset="0"/>
              </a:rPr>
              <a:t>.</a:t>
            </a:r>
            <a:endParaRPr lang="en-US" altLang="x-none" sz="2000" dirty="0">
              <a:solidFill>
                <a:srgbClr val="FF0000"/>
              </a:solidFill>
              <a:latin typeface="Purisa" charset="0"/>
            </a:endParaRPr>
          </a:p>
        </p:txBody>
      </p:sp>
      <p:cxnSp>
        <p:nvCxnSpPr>
          <p:cNvPr id="820256" name="AutoShape 32"/>
          <p:cNvCxnSpPr>
            <a:cxnSpLocks noChangeShapeType="1"/>
            <a:stCxn id="820255" idx="0"/>
            <a:endCxn id="820251" idx="3"/>
          </p:cNvCxnSpPr>
          <p:nvPr/>
        </p:nvCxnSpPr>
        <p:spPr bwMode="auto">
          <a:xfrm rot="5400000" flipH="1">
            <a:off x="6161881" y="2772569"/>
            <a:ext cx="1171575" cy="1849438"/>
          </a:xfrm>
          <a:prstGeom prst="curvedConnector2">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cxnSp>
      <p:sp>
        <p:nvSpPr>
          <p:cNvPr id="820257" name="Rectangle 33"/>
          <p:cNvSpPr>
            <a:spLocks noChangeArrowheads="1"/>
          </p:cNvSpPr>
          <p:nvPr/>
        </p:nvSpPr>
        <p:spPr bwMode="auto">
          <a:xfrm>
            <a:off x="1814513" y="3597275"/>
            <a:ext cx="455612" cy="557213"/>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pic>
        <p:nvPicPr>
          <p:cNvPr id="820258" name="Picture 3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1963" y="3609975"/>
            <a:ext cx="581025" cy="67945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820261" name="AutoShape 37"/>
          <p:cNvSpPr>
            <a:spLocks noChangeArrowheads="1"/>
          </p:cNvSpPr>
          <p:nvPr/>
        </p:nvSpPr>
        <p:spPr bwMode="auto">
          <a:xfrm>
            <a:off x="5140325" y="2819400"/>
            <a:ext cx="498475" cy="498475"/>
          </a:xfrm>
          <a:prstGeom prst="diamond">
            <a:avLst/>
          </a:prstGeom>
          <a:solidFill>
            <a:srgbClr val="CCCCCC"/>
          </a:solidFill>
          <a:ln w="9525">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Tree>
    <p:extLst>
      <p:ext uri="{BB962C8B-B14F-4D97-AF65-F5344CB8AC3E}">
        <p14:creationId xmlns:p14="http://schemas.microsoft.com/office/powerpoint/2010/main" val="34921818"/>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2274" name="Rectangle 2"/>
          <p:cNvSpPr>
            <a:spLocks noGrp="1" noChangeArrowheads="1"/>
          </p:cNvSpPr>
          <p:nvPr>
            <p:ph type="title"/>
          </p:nvPr>
        </p:nvSpPr>
        <p:spPr>
          <a:xfrm>
            <a:off x="457200" y="0"/>
            <a:ext cx="8231188" cy="1144588"/>
          </a:xfrm>
          <a:ln/>
          <a:extLst>
            <a:ext uri="{91240B29-F687-4F45-9708-019B960494DF}">
              <a14:hiddenLine xmlns:a14="http://schemas.microsoft.com/office/drawing/2010/main" w="9525">
                <a:solidFill>
                  <a:srgbClr val="000000"/>
                </a:solidFill>
                <a:round/>
                <a:headEnd/>
                <a:tailEnd/>
              </a14:hiddenLine>
            </a:ext>
          </a:extLst>
        </p:spPr>
        <p:txBody>
          <a:bodyPr lIns="0" tIns="10058" rIns="0" bIns="0"/>
          <a:lstStyle/>
          <a:p>
            <a:pPr defTabSz="45720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en-US" altLang="x-none"/>
              <a:t>Avenues (columns)</a:t>
            </a:r>
          </a:p>
        </p:txBody>
      </p:sp>
      <p:sp>
        <p:nvSpPr>
          <p:cNvPr id="822275" name="Rectangle 3"/>
          <p:cNvSpPr>
            <a:spLocks noChangeArrowheads="1"/>
          </p:cNvSpPr>
          <p:nvPr/>
        </p:nvSpPr>
        <p:spPr bwMode="auto">
          <a:xfrm>
            <a:off x="1658938" y="3525838"/>
            <a:ext cx="828675"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22276" name="Rectangle 4"/>
          <p:cNvSpPr>
            <a:spLocks noChangeArrowheads="1"/>
          </p:cNvSpPr>
          <p:nvPr/>
        </p:nvSpPr>
        <p:spPr bwMode="auto">
          <a:xfrm>
            <a:off x="1658938" y="2695575"/>
            <a:ext cx="828675" cy="830263"/>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22277" name="Rectangle 5"/>
          <p:cNvSpPr>
            <a:spLocks noChangeArrowheads="1"/>
          </p:cNvSpPr>
          <p:nvPr/>
        </p:nvSpPr>
        <p:spPr bwMode="auto">
          <a:xfrm>
            <a:off x="1658938" y="1866900"/>
            <a:ext cx="828675"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22278" name="Rectangle 6"/>
          <p:cNvSpPr>
            <a:spLocks noChangeArrowheads="1"/>
          </p:cNvSpPr>
          <p:nvPr/>
        </p:nvSpPr>
        <p:spPr bwMode="auto">
          <a:xfrm>
            <a:off x="2487613" y="3525838"/>
            <a:ext cx="830262"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22279" name="Rectangle 7"/>
          <p:cNvSpPr>
            <a:spLocks noChangeArrowheads="1"/>
          </p:cNvSpPr>
          <p:nvPr/>
        </p:nvSpPr>
        <p:spPr bwMode="auto">
          <a:xfrm>
            <a:off x="2487613" y="2695575"/>
            <a:ext cx="830262" cy="830263"/>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22280" name="Rectangle 8"/>
          <p:cNvSpPr>
            <a:spLocks noChangeArrowheads="1"/>
          </p:cNvSpPr>
          <p:nvPr/>
        </p:nvSpPr>
        <p:spPr bwMode="auto">
          <a:xfrm>
            <a:off x="2487613" y="1866900"/>
            <a:ext cx="830262"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22281" name="Rectangle 9"/>
          <p:cNvSpPr>
            <a:spLocks noChangeArrowheads="1"/>
          </p:cNvSpPr>
          <p:nvPr/>
        </p:nvSpPr>
        <p:spPr bwMode="auto">
          <a:xfrm>
            <a:off x="3317875" y="3525838"/>
            <a:ext cx="828675" cy="828675"/>
          </a:xfrm>
          <a:prstGeom prst="rect">
            <a:avLst/>
          </a:prstGeom>
          <a:solidFill>
            <a:srgbClr val="CC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22282" name="Rectangle 10"/>
          <p:cNvSpPr>
            <a:spLocks noChangeArrowheads="1"/>
          </p:cNvSpPr>
          <p:nvPr/>
        </p:nvSpPr>
        <p:spPr bwMode="auto">
          <a:xfrm>
            <a:off x="3317875" y="2695575"/>
            <a:ext cx="828675" cy="830263"/>
          </a:xfrm>
          <a:prstGeom prst="rect">
            <a:avLst/>
          </a:prstGeom>
          <a:solidFill>
            <a:srgbClr val="CC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22283" name="Rectangle 11"/>
          <p:cNvSpPr>
            <a:spLocks noChangeArrowheads="1"/>
          </p:cNvSpPr>
          <p:nvPr/>
        </p:nvSpPr>
        <p:spPr bwMode="auto">
          <a:xfrm>
            <a:off x="3317875" y="1866900"/>
            <a:ext cx="828675" cy="828675"/>
          </a:xfrm>
          <a:prstGeom prst="rect">
            <a:avLst/>
          </a:prstGeom>
          <a:solidFill>
            <a:srgbClr val="CC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22284" name="Rectangle 12"/>
          <p:cNvSpPr>
            <a:spLocks noChangeArrowheads="1"/>
          </p:cNvSpPr>
          <p:nvPr/>
        </p:nvSpPr>
        <p:spPr bwMode="auto">
          <a:xfrm>
            <a:off x="4146550" y="3525838"/>
            <a:ext cx="830263"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22285" name="Rectangle 13"/>
          <p:cNvSpPr>
            <a:spLocks noChangeArrowheads="1"/>
          </p:cNvSpPr>
          <p:nvPr/>
        </p:nvSpPr>
        <p:spPr bwMode="auto">
          <a:xfrm>
            <a:off x="4146550" y="2695575"/>
            <a:ext cx="830263" cy="830263"/>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22286" name="Rectangle 14"/>
          <p:cNvSpPr>
            <a:spLocks noChangeArrowheads="1"/>
          </p:cNvSpPr>
          <p:nvPr/>
        </p:nvSpPr>
        <p:spPr bwMode="auto">
          <a:xfrm>
            <a:off x="4146550" y="1866900"/>
            <a:ext cx="830263"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22287" name="Rectangle 15"/>
          <p:cNvSpPr>
            <a:spLocks noChangeArrowheads="1"/>
          </p:cNvSpPr>
          <p:nvPr/>
        </p:nvSpPr>
        <p:spPr bwMode="auto">
          <a:xfrm>
            <a:off x="4976813" y="3525838"/>
            <a:ext cx="828675"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22288" name="Rectangle 16"/>
          <p:cNvSpPr>
            <a:spLocks noChangeArrowheads="1"/>
          </p:cNvSpPr>
          <p:nvPr/>
        </p:nvSpPr>
        <p:spPr bwMode="auto">
          <a:xfrm>
            <a:off x="4976813" y="2695575"/>
            <a:ext cx="828675" cy="830263"/>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22289" name="Rectangle 17"/>
          <p:cNvSpPr>
            <a:spLocks noChangeArrowheads="1"/>
          </p:cNvSpPr>
          <p:nvPr/>
        </p:nvSpPr>
        <p:spPr bwMode="auto">
          <a:xfrm>
            <a:off x="4976813" y="1866900"/>
            <a:ext cx="828675"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22290" name="Rectangle 18"/>
          <p:cNvSpPr>
            <a:spLocks noChangeArrowheads="1"/>
          </p:cNvSpPr>
          <p:nvPr/>
        </p:nvSpPr>
        <p:spPr bwMode="auto">
          <a:xfrm>
            <a:off x="828675" y="3525838"/>
            <a:ext cx="830263" cy="828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58421"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2000">
                <a:solidFill>
                  <a:srgbClr val="000000"/>
                </a:solidFill>
              </a:rPr>
              <a:t>1</a:t>
            </a:r>
          </a:p>
        </p:txBody>
      </p:sp>
      <p:sp>
        <p:nvSpPr>
          <p:cNvPr id="822291" name="Rectangle 19"/>
          <p:cNvSpPr>
            <a:spLocks noChangeArrowheads="1"/>
          </p:cNvSpPr>
          <p:nvPr/>
        </p:nvSpPr>
        <p:spPr bwMode="auto">
          <a:xfrm>
            <a:off x="828675" y="2695575"/>
            <a:ext cx="830263" cy="8302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58421"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2000">
                <a:solidFill>
                  <a:srgbClr val="000000"/>
                </a:solidFill>
              </a:rPr>
              <a:t>2</a:t>
            </a:r>
          </a:p>
        </p:txBody>
      </p:sp>
      <p:sp>
        <p:nvSpPr>
          <p:cNvPr id="822292" name="Rectangle 20"/>
          <p:cNvSpPr>
            <a:spLocks noChangeArrowheads="1"/>
          </p:cNvSpPr>
          <p:nvPr/>
        </p:nvSpPr>
        <p:spPr bwMode="auto">
          <a:xfrm>
            <a:off x="828675" y="1866900"/>
            <a:ext cx="830263" cy="828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58421"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2000">
                <a:solidFill>
                  <a:srgbClr val="000000"/>
                </a:solidFill>
              </a:rPr>
              <a:t>3</a:t>
            </a:r>
          </a:p>
        </p:txBody>
      </p:sp>
      <p:sp>
        <p:nvSpPr>
          <p:cNvPr id="822293" name="Rectangle 21"/>
          <p:cNvSpPr>
            <a:spLocks noChangeArrowheads="1"/>
          </p:cNvSpPr>
          <p:nvPr/>
        </p:nvSpPr>
        <p:spPr bwMode="auto">
          <a:xfrm>
            <a:off x="1658938" y="4354513"/>
            <a:ext cx="828675" cy="830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58421"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2000">
                <a:solidFill>
                  <a:srgbClr val="000000"/>
                </a:solidFill>
              </a:rPr>
              <a:t>1</a:t>
            </a:r>
          </a:p>
        </p:txBody>
      </p:sp>
      <p:sp>
        <p:nvSpPr>
          <p:cNvPr id="822294" name="Rectangle 22"/>
          <p:cNvSpPr>
            <a:spLocks noChangeArrowheads="1"/>
          </p:cNvSpPr>
          <p:nvPr/>
        </p:nvSpPr>
        <p:spPr bwMode="auto">
          <a:xfrm>
            <a:off x="2487613" y="4354513"/>
            <a:ext cx="830262" cy="830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58421"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2000">
                <a:solidFill>
                  <a:srgbClr val="000000"/>
                </a:solidFill>
              </a:rPr>
              <a:t>2</a:t>
            </a:r>
          </a:p>
        </p:txBody>
      </p:sp>
      <p:sp>
        <p:nvSpPr>
          <p:cNvPr id="822295" name="Rectangle 23"/>
          <p:cNvSpPr>
            <a:spLocks noChangeArrowheads="1"/>
          </p:cNvSpPr>
          <p:nvPr/>
        </p:nvSpPr>
        <p:spPr bwMode="auto">
          <a:xfrm>
            <a:off x="3317875" y="4354513"/>
            <a:ext cx="828675" cy="830262"/>
          </a:xfrm>
          <a:prstGeom prst="rect">
            <a:avLst/>
          </a:prstGeom>
          <a:solidFill>
            <a:srgbClr val="CC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58421"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2000">
                <a:solidFill>
                  <a:srgbClr val="000000"/>
                </a:solidFill>
              </a:rPr>
              <a:t>3</a:t>
            </a:r>
          </a:p>
        </p:txBody>
      </p:sp>
      <p:sp>
        <p:nvSpPr>
          <p:cNvPr id="822296" name="Rectangle 24"/>
          <p:cNvSpPr>
            <a:spLocks noChangeArrowheads="1"/>
          </p:cNvSpPr>
          <p:nvPr/>
        </p:nvSpPr>
        <p:spPr bwMode="auto">
          <a:xfrm>
            <a:off x="4146550" y="4354513"/>
            <a:ext cx="830263" cy="830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58421"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2000">
                <a:solidFill>
                  <a:srgbClr val="000000"/>
                </a:solidFill>
              </a:rPr>
              <a:t>4</a:t>
            </a:r>
          </a:p>
        </p:txBody>
      </p:sp>
      <p:sp>
        <p:nvSpPr>
          <p:cNvPr id="822297" name="Rectangle 25"/>
          <p:cNvSpPr>
            <a:spLocks noChangeArrowheads="1"/>
          </p:cNvSpPr>
          <p:nvPr/>
        </p:nvSpPr>
        <p:spPr bwMode="auto">
          <a:xfrm>
            <a:off x="4976813" y="4354513"/>
            <a:ext cx="828675" cy="830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58421"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2000">
                <a:solidFill>
                  <a:srgbClr val="000000"/>
                </a:solidFill>
              </a:rPr>
              <a:t>5</a:t>
            </a:r>
          </a:p>
        </p:txBody>
      </p:sp>
      <p:sp>
        <p:nvSpPr>
          <p:cNvPr id="822299" name="Rectangle 27"/>
          <p:cNvSpPr>
            <a:spLocks noChangeArrowheads="1"/>
          </p:cNvSpPr>
          <p:nvPr/>
        </p:nvSpPr>
        <p:spPr bwMode="auto">
          <a:xfrm>
            <a:off x="1658938" y="1866900"/>
            <a:ext cx="4146550" cy="2487613"/>
          </a:xfrm>
          <a:prstGeom prst="rect">
            <a:avLst/>
          </a:prstGeom>
          <a:noFill/>
          <a:ln w="36720">
            <a:solidFill>
              <a:srgbClr val="0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822300" name="Line 28"/>
          <p:cNvSpPr>
            <a:spLocks noChangeShapeType="1"/>
          </p:cNvSpPr>
          <p:nvPr/>
        </p:nvSpPr>
        <p:spPr bwMode="auto">
          <a:xfrm>
            <a:off x="3317875" y="2695575"/>
            <a:ext cx="1588" cy="830263"/>
          </a:xfrm>
          <a:prstGeom prst="line">
            <a:avLst/>
          </a:prstGeom>
          <a:noFill/>
          <a:ln w="3672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822301" name="Line 29"/>
          <p:cNvSpPr>
            <a:spLocks noChangeShapeType="1"/>
          </p:cNvSpPr>
          <p:nvPr/>
        </p:nvSpPr>
        <p:spPr bwMode="auto">
          <a:xfrm>
            <a:off x="3317875" y="3525838"/>
            <a:ext cx="1658938" cy="1587"/>
          </a:xfrm>
          <a:prstGeom prst="line">
            <a:avLst/>
          </a:prstGeom>
          <a:noFill/>
          <a:ln w="3672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822302" name="Line 30"/>
          <p:cNvSpPr>
            <a:spLocks noChangeShapeType="1"/>
          </p:cNvSpPr>
          <p:nvPr/>
        </p:nvSpPr>
        <p:spPr bwMode="auto">
          <a:xfrm>
            <a:off x="1658938" y="2695575"/>
            <a:ext cx="1658937" cy="1588"/>
          </a:xfrm>
          <a:prstGeom prst="line">
            <a:avLst/>
          </a:prstGeom>
          <a:noFill/>
          <a:ln w="3672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822303" name="Text Box 31"/>
          <p:cNvSpPr txBox="1">
            <a:spLocks noChangeArrowheads="1"/>
          </p:cNvSpPr>
          <p:nvPr/>
        </p:nvSpPr>
        <p:spPr bwMode="auto">
          <a:xfrm>
            <a:off x="6221413" y="5486400"/>
            <a:ext cx="2695575" cy="6715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81639" tIns="45848" rIns="81639" bIns="40820"/>
          <a:lstStyle>
            <a:lvl1pPr algn="l" defTabSz="414338">
              <a:tabLst>
                <a:tab pos="657225" algn="l"/>
                <a:tab pos="1312863" algn="l"/>
                <a:tab pos="1970088" algn="l"/>
                <a:tab pos="2627313" algn="l"/>
              </a:tabLst>
              <a:defRPr>
                <a:solidFill>
                  <a:schemeClr val="tx1"/>
                </a:solidFill>
                <a:latin typeface="Arial" charset="0"/>
              </a:defRPr>
            </a:lvl1pPr>
            <a:lvl2pPr marL="674688" indent="-260350" algn="l" defTabSz="414338">
              <a:tabLst>
                <a:tab pos="657225" algn="l"/>
                <a:tab pos="1312863" algn="l"/>
                <a:tab pos="1970088" algn="l"/>
                <a:tab pos="2627313" algn="l"/>
              </a:tabLst>
              <a:defRPr>
                <a:solidFill>
                  <a:schemeClr val="tx1"/>
                </a:solidFill>
                <a:latin typeface="Arial" charset="0"/>
              </a:defRPr>
            </a:lvl2pPr>
            <a:lvl3pPr marL="1036638" indent="-207963" algn="l" defTabSz="414338">
              <a:tabLst>
                <a:tab pos="657225" algn="l"/>
                <a:tab pos="1312863" algn="l"/>
                <a:tab pos="1970088" algn="l"/>
                <a:tab pos="2627313" algn="l"/>
              </a:tabLst>
              <a:defRPr>
                <a:solidFill>
                  <a:schemeClr val="tx1"/>
                </a:solidFill>
                <a:latin typeface="Arial" charset="0"/>
              </a:defRPr>
            </a:lvl3pPr>
            <a:lvl4pPr marL="1450975" indent="-206375" algn="l" defTabSz="414338">
              <a:tabLst>
                <a:tab pos="657225" algn="l"/>
                <a:tab pos="1312863" algn="l"/>
                <a:tab pos="1970088" algn="l"/>
                <a:tab pos="2627313" algn="l"/>
              </a:tabLst>
              <a:defRPr>
                <a:solidFill>
                  <a:schemeClr val="tx1"/>
                </a:solidFill>
                <a:latin typeface="Arial" charset="0"/>
              </a:defRPr>
            </a:lvl4pPr>
            <a:lvl5pPr marL="1866900" indent="-207963" algn="l" defTabSz="414338">
              <a:tabLst>
                <a:tab pos="657225" algn="l"/>
                <a:tab pos="1312863" algn="l"/>
                <a:tab pos="1970088" algn="l"/>
                <a:tab pos="2627313" algn="l"/>
              </a:tabLst>
              <a:defRPr>
                <a:solidFill>
                  <a:schemeClr val="tx1"/>
                </a:solidFill>
                <a:latin typeface="Arial" charset="0"/>
              </a:defRPr>
            </a:lvl5pPr>
            <a:lvl6pPr marL="2324100" indent="-207963" defTabSz="414338" fontAlgn="base">
              <a:spcBef>
                <a:spcPct val="0"/>
              </a:spcBef>
              <a:spcAft>
                <a:spcPct val="0"/>
              </a:spcAft>
              <a:tabLst>
                <a:tab pos="657225" algn="l"/>
                <a:tab pos="1312863" algn="l"/>
                <a:tab pos="1970088" algn="l"/>
                <a:tab pos="2627313" algn="l"/>
              </a:tabLst>
              <a:defRPr>
                <a:solidFill>
                  <a:schemeClr val="tx1"/>
                </a:solidFill>
                <a:latin typeface="Arial" charset="0"/>
              </a:defRPr>
            </a:lvl6pPr>
            <a:lvl7pPr marL="2781300" indent="-207963" defTabSz="414338" fontAlgn="base">
              <a:spcBef>
                <a:spcPct val="0"/>
              </a:spcBef>
              <a:spcAft>
                <a:spcPct val="0"/>
              </a:spcAft>
              <a:tabLst>
                <a:tab pos="657225" algn="l"/>
                <a:tab pos="1312863" algn="l"/>
                <a:tab pos="1970088" algn="l"/>
                <a:tab pos="2627313" algn="l"/>
              </a:tabLst>
              <a:defRPr>
                <a:solidFill>
                  <a:schemeClr val="tx1"/>
                </a:solidFill>
                <a:latin typeface="Arial" charset="0"/>
              </a:defRPr>
            </a:lvl7pPr>
            <a:lvl8pPr marL="3238500" indent="-207963" defTabSz="414338" fontAlgn="base">
              <a:spcBef>
                <a:spcPct val="0"/>
              </a:spcBef>
              <a:spcAft>
                <a:spcPct val="0"/>
              </a:spcAft>
              <a:tabLst>
                <a:tab pos="657225" algn="l"/>
                <a:tab pos="1312863" algn="l"/>
                <a:tab pos="1970088" algn="l"/>
                <a:tab pos="2627313" algn="l"/>
              </a:tabLst>
              <a:defRPr>
                <a:solidFill>
                  <a:schemeClr val="tx1"/>
                </a:solidFill>
                <a:latin typeface="Arial" charset="0"/>
              </a:defRPr>
            </a:lvl8pPr>
            <a:lvl9pPr marL="3695700" indent="-207963" defTabSz="414338" fontAlgn="base">
              <a:spcBef>
                <a:spcPct val="0"/>
              </a:spcBef>
              <a:spcAft>
                <a:spcPct val="0"/>
              </a:spcAft>
              <a:tabLst>
                <a:tab pos="657225" algn="l"/>
                <a:tab pos="1312863" algn="l"/>
                <a:tab pos="1970088" algn="l"/>
                <a:tab pos="2627313" algn="l"/>
              </a:tabLst>
              <a:defRPr>
                <a:solidFill>
                  <a:schemeClr val="tx1"/>
                </a:solidFill>
                <a:latin typeface="Arial" charset="0"/>
              </a:defRPr>
            </a:lvl9pPr>
          </a:lstStyle>
          <a:p>
            <a:pPr algn="ctr" hangingPunct="0">
              <a:lnSpc>
                <a:spcPct val="98000"/>
              </a:lnSpc>
              <a:buClr>
                <a:srgbClr val="000000"/>
              </a:buClr>
              <a:buSzPct val="100000"/>
              <a:buFont typeface="Times New Roman" charset="0"/>
              <a:buNone/>
            </a:pPr>
            <a:r>
              <a:rPr lang="en-US" altLang="x-none" sz="2000" dirty="0" smtClean="0">
                <a:solidFill>
                  <a:srgbClr val="FF0000"/>
                </a:solidFill>
                <a:latin typeface="Purisa" charset="0"/>
              </a:rPr>
              <a:t>Each column is called an </a:t>
            </a:r>
            <a:r>
              <a:rPr lang="en-US" altLang="x-none" sz="2000" u="sng" dirty="0" smtClean="0">
                <a:solidFill>
                  <a:srgbClr val="FF0000"/>
                </a:solidFill>
                <a:latin typeface="Purisa" charset="0"/>
              </a:rPr>
              <a:t>avenue</a:t>
            </a:r>
            <a:r>
              <a:rPr lang="en-US" altLang="x-none" sz="2000" dirty="0" smtClean="0">
                <a:solidFill>
                  <a:srgbClr val="FF0000"/>
                </a:solidFill>
                <a:latin typeface="Purisa" charset="0"/>
              </a:rPr>
              <a:t>.</a:t>
            </a:r>
            <a:endParaRPr lang="en-US" altLang="x-none" sz="2000" dirty="0">
              <a:solidFill>
                <a:srgbClr val="FF0000"/>
              </a:solidFill>
              <a:latin typeface="Purisa" charset="0"/>
            </a:endParaRPr>
          </a:p>
        </p:txBody>
      </p:sp>
      <p:cxnSp>
        <p:nvCxnSpPr>
          <p:cNvPr id="822304" name="AutoShape 32"/>
          <p:cNvCxnSpPr>
            <a:cxnSpLocks noChangeShapeType="1"/>
            <a:stCxn id="822303" idx="1"/>
            <a:endCxn id="822295" idx="2"/>
          </p:cNvCxnSpPr>
          <p:nvPr/>
        </p:nvCxnSpPr>
        <p:spPr bwMode="auto">
          <a:xfrm rot="10800000">
            <a:off x="3732213" y="5184775"/>
            <a:ext cx="2489200" cy="638175"/>
          </a:xfrm>
          <a:prstGeom prst="curvedConnector2">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cxnSp>
      <p:sp>
        <p:nvSpPr>
          <p:cNvPr id="822305" name="Rectangle 33"/>
          <p:cNvSpPr>
            <a:spLocks noChangeArrowheads="1"/>
          </p:cNvSpPr>
          <p:nvPr/>
        </p:nvSpPr>
        <p:spPr bwMode="auto">
          <a:xfrm>
            <a:off x="1814513" y="3597275"/>
            <a:ext cx="455612" cy="557213"/>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pic>
        <p:nvPicPr>
          <p:cNvPr id="822306" name="Picture 3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1963" y="3609975"/>
            <a:ext cx="581025" cy="67945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822309" name="AutoShape 37"/>
          <p:cNvSpPr>
            <a:spLocks noChangeArrowheads="1"/>
          </p:cNvSpPr>
          <p:nvPr/>
        </p:nvSpPr>
        <p:spPr bwMode="auto">
          <a:xfrm>
            <a:off x="5140325" y="2819400"/>
            <a:ext cx="498475" cy="498475"/>
          </a:xfrm>
          <a:prstGeom prst="diamond">
            <a:avLst/>
          </a:prstGeom>
          <a:solidFill>
            <a:srgbClr val="CCCCCC"/>
          </a:solidFill>
          <a:ln w="9525">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Tree>
    <p:extLst>
      <p:ext uri="{BB962C8B-B14F-4D97-AF65-F5344CB8AC3E}">
        <p14:creationId xmlns:p14="http://schemas.microsoft.com/office/powerpoint/2010/main" val="1498209596"/>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4322" name="Rectangle 2"/>
          <p:cNvSpPr>
            <a:spLocks noGrp="1" noChangeArrowheads="1"/>
          </p:cNvSpPr>
          <p:nvPr>
            <p:ph type="title"/>
          </p:nvPr>
        </p:nvSpPr>
        <p:spPr>
          <a:xfrm>
            <a:off x="457200" y="0"/>
            <a:ext cx="8231188" cy="1144588"/>
          </a:xfrm>
          <a:ln/>
          <a:extLst>
            <a:ext uri="{91240B29-F687-4F45-9708-019B960494DF}">
              <a14:hiddenLine xmlns:a14="http://schemas.microsoft.com/office/drawing/2010/main" w="9525">
                <a:solidFill>
                  <a:srgbClr val="000000"/>
                </a:solidFill>
                <a:round/>
                <a:headEnd/>
                <a:tailEnd/>
              </a14:hiddenLine>
            </a:ext>
          </a:extLst>
        </p:spPr>
        <p:txBody>
          <a:bodyPr lIns="0" tIns="10058" rIns="0" bIns="0"/>
          <a:lstStyle/>
          <a:p>
            <a:pPr defTabSz="45720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en-US" altLang="x-none"/>
              <a:t>Corners (locations)</a:t>
            </a:r>
          </a:p>
        </p:txBody>
      </p:sp>
      <p:sp>
        <p:nvSpPr>
          <p:cNvPr id="824323" name="Rectangle 3"/>
          <p:cNvSpPr>
            <a:spLocks noChangeArrowheads="1"/>
          </p:cNvSpPr>
          <p:nvPr/>
        </p:nvSpPr>
        <p:spPr bwMode="auto">
          <a:xfrm>
            <a:off x="1658938" y="3525838"/>
            <a:ext cx="828675"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24324" name="Rectangle 4"/>
          <p:cNvSpPr>
            <a:spLocks noChangeArrowheads="1"/>
          </p:cNvSpPr>
          <p:nvPr/>
        </p:nvSpPr>
        <p:spPr bwMode="auto">
          <a:xfrm>
            <a:off x="1658938" y="2695575"/>
            <a:ext cx="828675" cy="830263"/>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24325" name="Rectangle 5"/>
          <p:cNvSpPr>
            <a:spLocks noChangeArrowheads="1"/>
          </p:cNvSpPr>
          <p:nvPr/>
        </p:nvSpPr>
        <p:spPr bwMode="auto">
          <a:xfrm>
            <a:off x="1658938" y="1866900"/>
            <a:ext cx="828675"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24326" name="Rectangle 6"/>
          <p:cNvSpPr>
            <a:spLocks noChangeArrowheads="1"/>
          </p:cNvSpPr>
          <p:nvPr/>
        </p:nvSpPr>
        <p:spPr bwMode="auto">
          <a:xfrm>
            <a:off x="2487613" y="3525838"/>
            <a:ext cx="830262"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24327" name="Rectangle 7"/>
          <p:cNvSpPr>
            <a:spLocks noChangeArrowheads="1"/>
          </p:cNvSpPr>
          <p:nvPr/>
        </p:nvSpPr>
        <p:spPr bwMode="auto">
          <a:xfrm>
            <a:off x="2487613" y="2695575"/>
            <a:ext cx="830262" cy="830263"/>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24328" name="Rectangle 8"/>
          <p:cNvSpPr>
            <a:spLocks noChangeArrowheads="1"/>
          </p:cNvSpPr>
          <p:nvPr/>
        </p:nvSpPr>
        <p:spPr bwMode="auto">
          <a:xfrm>
            <a:off x="2487613" y="1866900"/>
            <a:ext cx="830262"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24329" name="Rectangle 9"/>
          <p:cNvSpPr>
            <a:spLocks noChangeArrowheads="1"/>
          </p:cNvSpPr>
          <p:nvPr/>
        </p:nvSpPr>
        <p:spPr bwMode="auto">
          <a:xfrm>
            <a:off x="3317875" y="3525838"/>
            <a:ext cx="828675"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24330" name="Rectangle 10"/>
          <p:cNvSpPr>
            <a:spLocks noChangeArrowheads="1"/>
          </p:cNvSpPr>
          <p:nvPr/>
        </p:nvSpPr>
        <p:spPr bwMode="auto">
          <a:xfrm>
            <a:off x="3317875" y="2695575"/>
            <a:ext cx="828675" cy="830263"/>
          </a:xfrm>
          <a:prstGeom prst="rect">
            <a:avLst/>
          </a:prstGeom>
          <a:solidFill>
            <a:srgbClr val="CC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24331" name="Rectangle 11"/>
          <p:cNvSpPr>
            <a:spLocks noChangeArrowheads="1"/>
          </p:cNvSpPr>
          <p:nvPr/>
        </p:nvSpPr>
        <p:spPr bwMode="auto">
          <a:xfrm>
            <a:off x="3317875" y="1866900"/>
            <a:ext cx="828675"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24332" name="Rectangle 12"/>
          <p:cNvSpPr>
            <a:spLocks noChangeArrowheads="1"/>
          </p:cNvSpPr>
          <p:nvPr/>
        </p:nvSpPr>
        <p:spPr bwMode="auto">
          <a:xfrm>
            <a:off x="4146550" y="3525838"/>
            <a:ext cx="830263"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24333" name="Rectangle 13"/>
          <p:cNvSpPr>
            <a:spLocks noChangeArrowheads="1"/>
          </p:cNvSpPr>
          <p:nvPr/>
        </p:nvSpPr>
        <p:spPr bwMode="auto">
          <a:xfrm>
            <a:off x="4146550" y="2695575"/>
            <a:ext cx="830263" cy="830263"/>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24334" name="Rectangle 14"/>
          <p:cNvSpPr>
            <a:spLocks noChangeArrowheads="1"/>
          </p:cNvSpPr>
          <p:nvPr/>
        </p:nvSpPr>
        <p:spPr bwMode="auto">
          <a:xfrm>
            <a:off x="4146550" y="1866900"/>
            <a:ext cx="830263"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24335" name="Rectangle 15"/>
          <p:cNvSpPr>
            <a:spLocks noChangeArrowheads="1"/>
          </p:cNvSpPr>
          <p:nvPr/>
        </p:nvSpPr>
        <p:spPr bwMode="auto">
          <a:xfrm>
            <a:off x="4976813" y="3525838"/>
            <a:ext cx="828675"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24336" name="Rectangle 16"/>
          <p:cNvSpPr>
            <a:spLocks noChangeArrowheads="1"/>
          </p:cNvSpPr>
          <p:nvPr/>
        </p:nvSpPr>
        <p:spPr bwMode="auto">
          <a:xfrm>
            <a:off x="4976813" y="2695575"/>
            <a:ext cx="828675" cy="830263"/>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24337" name="Rectangle 17"/>
          <p:cNvSpPr>
            <a:spLocks noChangeArrowheads="1"/>
          </p:cNvSpPr>
          <p:nvPr/>
        </p:nvSpPr>
        <p:spPr bwMode="auto">
          <a:xfrm>
            <a:off x="4976813" y="1866900"/>
            <a:ext cx="828675"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24338" name="Rectangle 18"/>
          <p:cNvSpPr>
            <a:spLocks noChangeArrowheads="1"/>
          </p:cNvSpPr>
          <p:nvPr/>
        </p:nvSpPr>
        <p:spPr bwMode="auto">
          <a:xfrm>
            <a:off x="828675" y="3525838"/>
            <a:ext cx="830263" cy="828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58421"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2000">
                <a:solidFill>
                  <a:srgbClr val="000000"/>
                </a:solidFill>
              </a:rPr>
              <a:t>1</a:t>
            </a:r>
          </a:p>
        </p:txBody>
      </p:sp>
      <p:sp>
        <p:nvSpPr>
          <p:cNvPr id="824339" name="Rectangle 19"/>
          <p:cNvSpPr>
            <a:spLocks noChangeArrowheads="1"/>
          </p:cNvSpPr>
          <p:nvPr/>
        </p:nvSpPr>
        <p:spPr bwMode="auto">
          <a:xfrm>
            <a:off x="828675" y="2695575"/>
            <a:ext cx="830263" cy="8302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58421"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2000">
                <a:solidFill>
                  <a:srgbClr val="000000"/>
                </a:solidFill>
              </a:rPr>
              <a:t>2</a:t>
            </a:r>
          </a:p>
        </p:txBody>
      </p:sp>
      <p:sp>
        <p:nvSpPr>
          <p:cNvPr id="824340" name="Rectangle 20"/>
          <p:cNvSpPr>
            <a:spLocks noChangeArrowheads="1"/>
          </p:cNvSpPr>
          <p:nvPr/>
        </p:nvSpPr>
        <p:spPr bwMode="auto">
          <a:xfrm>
            <a:off x="828675" y="1866900"/>
            <a:ext cx="830263" cy="828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58421"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2000">
                <a:solidFill>
                  <a:srgbClr val="000000"/>
                </a:solidFill>
              </a:rPr>
              <a:t>3</a:t>
            </a:r>
          </a:p>
        </p:txBody>
      </p:sp>
      <p:sp>
        <p:nvSpPr>
          <p:cNvPr id="824341" name="Rectangle 21"/>
          <p:cNvSpPr>
            <a:spLocks noChangeArrowheads="1"/>
          </p:cNvSpPr>
          <p:nvPr/>
        </p:nvSpPr>
        <p:spPr bwMode="auto">
          <a:xfrm>
            <a:off x="1658938" y="4354513"/>
            <a:ext cx="828675" cy="830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58421"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2000">
                <a:solidFill>
                  <a:srgbClr val="000000"/>
                </a:solidFill>
              </a:rPr>
              <a:t>1</a:t>
            </a:r>
          </a:p>
        </p:txBody>
      </p:sp>
      <p:sp>
        <p:nvSpPr>
          <p:cNvPr id="824342" name="Rectangle 22"/>
          <p:cNvSpPr>
            <a:spLocks noChangeArrowheads="1"/>
          </p:cNvSpPr>
          <p:nvPr/>
        </p:nvSpPr>
        <p:spPr bwMode="auto">
          <a:xfrm>
            <a:off x="2487613" y="4354513"/>
            <a:ext cx="830262" cy="830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58421"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2000">
                <a:solidFill>
                  <a:srgbClr val="000000"/>
                </a:solidFill>
              </a:rPr>
              <a:t>2</a:t>
            </a:r>
          </a:p>
        </p:txBody>
      </p:sp>
      <p:sp>
        <p:nvSpPr>
          <p:cNvPr id="824343" name="Rectangle 23"/>
          <p:cNvSpPr>
            <a:spLocks noChangeArrowheads="1"/>
          </p:cNvSpPr>
          <p:nvPr/>
        </p:nvSpPr>
        <p:spPr bwMode="auto">
          <a:xfrm>
            <a:off x="3317875" y="4354513"/>
            <a:ext cx="828675" cy="830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58421"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2000">
                <a:solidFill>
                  <a:srgbClr val="000000"/>
                </a:solidFill>
              </a:rPr>
              <a:t>3</a:t>
            </a:r>
          </a:p>
        </p:txBody>
      </p:sp>
      <p:sp>
        <p:nvSpPr>
          <p:cNvPr id="824344" name="Rectangle 24"/>
          <p:cNvSpPr>
            <a:spLocks noChangeArrowheads="1"/>
          </p:cNvSpPr>
          <p:nvPr/>
        </p:nvSpPr>
        <p:spPr bwMode="auto">
          <a:xfrm>
            <a:off x="4146550" y="4354513"/>
            <a:ext cx="830263" cy="830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58421"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2000">
                <a:solidFill>
                  <a:srgbClr val="000000"/>
                </a:solidFill>
              </a:rPr>
              <a:t>4</a:t>
            </a:r>
          </a:p>
        </p:txBody>
      </p:sp>
      <p:sp>
        <p:nvSpPr>
          <p:cNvPr id="824345" name="Rectangle 25"/>
          <p:cNvSpPr>
            <a:spLocks noChangeArrowheads="1"/>
          </p:cNvSpPr>
          <p:nvPr/>
        </p:nvSpPr>
        <p:spPr bwMode="auto">
          <a:xfrm>
            <a:off x="4976813" y="4354513"/>
            <a:ext cx="828675" cy="830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58421"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2000">
                <a:solidFill>
                  <a:srgbClr val="000000"/>
                </a:solidFill>
              </a:rPr>
              <a:t>5</a:t>
            </a:r>
          </a:p>
        </p:txBody>
      </p:sp>
      <p:sp>
        <p:nvSpPr>
          <p:cNvPr id="824347" name="Rectangle 27"/>
          <p:cNvSpPr>
            <a:spLocks noChangeArrowheads="1"/>
          </p:cNvSpPr>
          <p:nvPr/>
        </p:nvSpPr>
        <p:spPr bwMode="auto">
          <a:xfrm>
            <a:off x="1658938" y="1866900"/>
            <a:ext cx="4146550" cy="2487613"/>
          </a:xfrm>
          <a:prstGeom prst="rect">
            <a:avLst/>
          </a:prstGeom>
          <a:noFill/>
          <a:ln w="36720">
            <a:solidFill>
              <a:srgbClr val="0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824348" name="Line 28"/>
          <p:cNvSpPr>
            <a:spLocks noChangeShapeType="1"/>
          </p:cNvSpPr>
          <p:nvPr/>
        </p:nvSpPr>
        <p:spPr bwMode="auto">
          <a:xfrm>
            <a:off x="3317875" y="2695575"/>
            <a:ext cx="1588" cy="830263"/>
          </a:xfrm>
          <a:prstGeom prst="line">
            <a:avLst/>
          </a:prstGeom>
          <a:noFill/>
          <a:ln w="3672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824349" name="Line 29"/>
          <p:cNvSpPr>
            <a:spLocks noChangeShapeType="1"/>
          </p:cNvSpPr>
          <p:nvPr/>
        </p:nvSpPr>
        <p:spPr bwMode="auto">
          <a:xfrm>
            <a:off x="3317875" y="3525838"/>
            <a:ext cx="1658938" cy="1587"/>
          </a:xfrm>
          <a:prstGeom prst="line">
            <a:avLst/>
          </a:prstGeom>
          <a:noFill/>
          <a:ln w="3672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824350" name="Line 30"/>
          <p:cNvSpPr>
            <a:spLocks noChangeShapeType="1"/>
          </p:cNvSpPr>
          <p:nvPr/>
        </p:nvSpPr>
        <p:spPr bwMode="auto">
          <a:xfrm>
            <a:off x="1658938" y="2695575"/>
            <a:ext cx="1658937" cy="1588"/>
          </a:xfrm>
          <a:prstGeom prst="line">
            <a:avLst/>
          </a:prstGeom>
          <a:noFill/>
          <a:ln w="3672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824351" name="Text Box 31"/>
          <p:cNvSpPr txBox="1">
            <a:spLocks noChangeArrowheads="1"/>
          </p:cNvSpPr>
          <p:nvPr/>
        </p:nvSpPr>
        <p:spPr bwMode="auto">
          <a:xfrm>
            <a:off x="6013450" y="4143375"/>
            <a:ext cx="2695575" cy="885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81639" tIns="45391" rIns="81639" bIns="40820"/>
          <a:lstStyle>
            <a:lvl1pPr algn="l" defTabSz="414338">
              <a:tabLst>
                <a:tab pos="657225" algn="l"/>
                <a:tab pos="1312863" algn="l"/>
                <a:tab pos="1970088" algn="l"/>
                <a:tab pos="2627313" algn="l"/>
              </a:tabLst>
              <a:defRPr>
                <a:solidFill>
                  <a:schemeClr val="tx1"/>
                </a:solidFill>
                <a:latin typeface="Arial" charset="0"/>
              </a:defRPr>
            </a:lvl1pPr>
            <a:lvl2pPr marL="674688" indent="-260350" algn="l" defTabSz="414338">
              <a:tabLst>
                <a:tab pos="657225" algn="l"/>
                <a:tab pos="1312863" algn="l"/>
                <a:tab pos="1970088" algn="l"/>
                <a:tab pos="2627313" algn="l"/>
              </a:tabLst>
              <a:defRPr>
                <a:solidFill>
                  <a:schemeClr val="tx1"/>
                </a:solidFill>
                <a:latin typeface="Arial" charset="0"/>
              </a:defRPr>
            </a:lvl2pPr>
            <a:lvl3pPr marL="1036638" indent="-207963" algn="l" defTabSz="414338">
              <a:tabLst>
                <a:tab pos="657225" algn="l"/>
                <a:tab pos="1312863" algn="l"/>
                <a:tab pos="1970088" algn="l"/>
                <a:tab pos="2627313" algn="l"/>
              </a:tabLst>
              <a:defRPr>
                <a:solidFill>
                  <a:schemeClr val="tx1"/>
                </a:solidFill>
                <a:latin typeface="Arial" charset="0"/>
              </a:defRPr>
            </a:lvl3pPr>
            <a:lvl4pPr marL="1450975" indent="-206375" algn="l" defTabSz="414338">
              <a:tabLst>
                <a:tab pos="657225" algn="l"/>
                <a:tab pos="1312863" algn="l"/>
                <a:tab pos="1970088" algn="l"/>
                <a:tab pos="2627313" algn="l"/>
              </a:tabLst>
              <a:defRPr>
                <a:solidFill>
                  <a:schemeClr val="tx1"/>
                </a:solidFill>
                <a:latin typeface="Arial" charset="0"/>
              </a:defRPr>
            </a:lvl4pPr>
            <a:lvl5pPr marL="1866900" indent="-207963" algn="l" defTabSz="414338">
              <a:tabLst>
                <a:tab pos="657225" algn="l"/>
                <a:tab pos="1312863" algn="l"/>
                <a:tab pos="1970088" algn="l"/>
                <a:tab pos="2627313" algn="l"/>
              </a:tabLst>
              <a:defRPr>
                <a:solidFill>
                  <a:schemeClr val="tx1"/>
                </a:solidFill>
                <a:latin typeface="Arial" charset="0"/>
              </a:defRPr>
            </a:lvl5pPr>
            <a:lvl6pPr marL="2324100" indent="-207963" defTabSz="414338" fontAlgn="base">
              <a:spcBef>
                <a:spcPct val="0"/>
              </a:spcBef>
              <a:spcAft>
                <a:spcPct val="0"/>
              </a:spcAft>
              <a:tabLst>
                <a:tab pos="657225" algn="l"/>
                <a:tab pos="1312863" algn="l"/>
                <a:tab pos="1970088" algn="l"/>
                <a:tab pos="2627313" algn="l"/>
              </a:tabLst>
              <a:defRPr>
                <a:solidFill>
                  <a:schemeClr val="tx1"/>
                </a:solidFill>
                <a:latin typeface="Arial" charset="0"/>
              </a:defRPr>
            </a:lvl6pPr>
            <a:lvl7pPr marL="2781300" indent="-207963" defTabSz="414338" fontAlgn="base">
              <a:spcBef>
                <a:spcPct val="0"/>
              </a:spcBef>
              <a:spcAft>
                <a:spcPct val="0"/>
              </a:spcAft>
              <a:tabLst>
                <a:tab pos="657225" algn="l"/>
                <a:tab pos="1312863" algn="l"/>
                <a:tab pos="1970088" algn="l"/>
                <a:tab pos="2627313" algn="l"/>
              </a:tabLst>
              <a:defRPr>
                <a:solidFill>
                  <a:schemeClr val="tx1"/>
                </a:solidFill>
                <a:latin typeface="Arial" charset="0"/>
              </a:defRPr>
            </a:lvl7pPr>
            <a:lvl8pPr marL="3238500" indent="-207963" defTabSz="414338" fontAlgn="base">
              <a:spcBef>
                <a:spcPct val="0"/>
              </a:spcBef>
              <a:spcAft>
                <a:spcPct val="0"/>
              </a:spcAft>
              <a:tabLst>
                <a:tab pos="657225" algn="l"/>
                <a:tab pos="1312863" algn="l"/>
                <a:tab pos="1970088" algn="l"/>
                <a:tab pos="2627313" algn="l"/>
              </a:tabLst>
              <a:defRPr>
                <a:solidFill>
                  <a:schemeClr val="tx1"/>
                </a:solidFill>
                <a:latin typeface="Arial" charset="0"/>
              </a:defRPr>
            </a:lvl8pPr>
            <a:lvl9pPr marL="3695700" indent="-207963" defTabSz="414338" fontAlgn="base">
              <a:spcBef>
                <a:spcPct val="0"/>
              </a:spcBef>
              <a:spcAft>
                <a:spcPct val="0"/>
              </a:spcAft>
              <a:tabLst>
                <a:tab pos="657225" algn="l"/>
                <a:tab pos="1312863" algn="l"/>
                <a:tab pos="1970088" algn="l"/>
                <a:tab pos="2627313" algn="l"/>
              </a:tabLst>
              <a:defRPr>
                <a:solidFill>
                  <a:schemeClr val="tx1"/>
                </a:solidFill>
                <a:latin typeface="Arial" charset="0"/>
              </a:defRPr>
            </a:lvl9pPr>
          </a:lstStyle>
          <a:p>
            <a:pPr algn="ctr" hangingPunct="0">
              <a:lnSpc>
                <a:spcPct val="98000"/>
              </a:lnSpc>
              <a:buClr>
                <a:srgbClr val="000000"/>
              </a:buClr>
              <a:buSzPct val="100000"/>
              <a:buFont typeface="Times New Roman" charset="0"/>
              <a:buNone/>
            </a:pPr>
            <a:r>
              <a:rPr lang="en-US" altLang="x-none">
                <a:solidFill>
                  <a:srgbClr val="FF0000"/>
                </a:solidFill>
                <a:latin typeface="Purisa" charset="0"/>
              </a:rPr>
              <a:t>The intersection of a street and an avenue is a </a:t>
            </a:r>
            <a:r>
              <a:rPr lang="en-US" altLang="x-none" u="sng">
                <a:solidFill>
                  <a:srgbClr val="FF0000"/>
                </a:solidFill>
                <a:latin typeface="Purisa" charset="0"/>
              </a:rPr>
              <a:t>corner</a:t>
            </a:r>
            <a:r>
              <a:rPr lang="en-US" altLang="x-none">
                <a:solidFill>
                  <a:srgbClr val="FF0000"/>
                </a:solidFill>
                <a:latin typeface="Purisa" charset="0"/>
              </a:rPr>
              <a:t>.</a:t>
            </a:r>
          </a:p>
        </p:txBody>
      </p:sp>
      <p:sp>
        <p:nvSpPr>
          <p:cNvPr id="824357" name="AutoShape 37"/>
          <p:cNvSpPr>
            <a:spLocks noChangeArrowheads="1"/>
          </p:cNvSpPr>
          <p:nvPr/>
        </p:nvSpPr>
        <p:spPr bwMode="auto">
          <a:xfrm>
            <a:off x="5140325" y="2819400"/>
            <a:ext cx="498475" cy="498475"/>
          </a:xfrm>
          <a:prstGeom prst="diamond">
            <a:avLst/>
          </a:prstGeom>
          <a:solidFill>
            <a:srgbClr val="CCCCCC"/>
          </a:solidFill>
          <a:ln w="9525">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cxnSp>
        <p:nvCxnSpPr>
          <p:cNvPr id="824352" name="AutoShape 32"/>
          <p:cNvCxnSpPr>
            <a:cxnSpLocks noChangeShapeType="1"/>
            <a:stCxn id="824351" idx="0"/>
            <a:endCxn id="824330" idx="3"/>
          </p:cNvCxnSpPr>
          <p:nvPr/>
        </p:nvCxnSpPr>
        <p:spPr bwMode="auto">
          <a:xfrm rot="5400000" flipH="1">
            <a:off x="5237956" y="2020094"/>
            <a:ext cx="1031875" cy="3214688"/>
          </a:xfrm>
          <a:prstGeom prst="curvedConnector2">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cxnSp>
      <p:sp>
        <p:nvSpPr>
          <p:cNvPr id="824353" name="Rectangle 33"/>
          <p:cNvSpPr>
            <a:spLocks noChangeArrowheads="1"/>
          </p:cNvSpPr>
          <p:nvPr/>
        </p:nvSpPr>
        <p:spPr bwMode="auto">
          <a:xfrm>
            <a:off x="1814513" y="3597275"/>
            <a:ext cx="455612" cy="557213"/>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pic>
        <p:nvPicPr>
          <p:cNvPr id="824354" name="Picture 3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1963" y="3609975"/>
            <a:ext cx="581025" cy="67945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Tree>
    <p:extLst>
      <p:ext uri="{BB962C8B-B14F-4D97-AF65-F5344CB8AC3E}">
        <p14:creationId xmlns:p14="http://schemas.microsoft.com/office/powerpoint/2010/main" val="929230532"/>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6370" name="Rectangle 2"/>
          <p:cNvSpPr>
            <a:spLocks noGrp="1" noChangeArrowheads="1"/>
          </p:cNvSpPr>
          <p:nvPr>
            <p:ph type="title"/>
          </p:nvPr>
        </p:nvSpPr>
        <p:spPr>
          <a:xfrm>
            <a:off x="457200" y="0"/>
            <a:ext cx="8231188" cy="1144588"/>
          </a:xfrm>
          <a:ln/>
          <a:extLst>
            <a:ext uri="{91240B29-F687-4F45-9708-019B960494DF}">
              <a14:hiddenLine xmlns:a14="http://schemas.microsoft.com/office/drawing/2010/main" w="9525">
                <a:solidFill>
                  <a:srgbClr val="000000"/>
                </a:solidFill>
                <a:round/>
                <a:headEnd/>
                <a:tailEnd/>
              </a14:hiddenLine>
            </a:ext>
          </a:extLst>
        </p:spPr>
        <p:txBody>
          <a:bodyPr lIns="0" tIns="10058" rIns="0" bIns="0"/>
          <a:lstStyle/>
          <a:p>
            <a:pPr defTabSz="45720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en-US" altLang="x-none"/>
              <a:t>Walls</a:t>
            </a:r>
          </a:p>
        </p:txBody>
      </p:sp>
      <p:sp>
        <p:nvSpPr>
          <p:cNvPr id="826371" name="Rectangle 3"/>
          <p:cNvSpPr>
            <a:spLocks noChangeArrowheads="1"/>
          </p:cNvSpPr>
          <p:nvPr/>
        </p:nvSpPr>
        <p:spPr bwMode="auto">
          <a:xfrm>
            <a:off x="1658938" y="3525838"/>
            <a:ext cx="828675"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26372" name="Rectangle 4"/>
          <p:cNvSpPr>
            <a:spLocks noChangeArrowheads="1"/>
          </p:cNvSpPr>
          <p:nvPr/>
        </p:nvSpPr>
        <p:spPr bwMode="auto">
          <a:xfrm>
            <a:off x="1658938" y="2695575"/>
            <a:ext cx="828675" cy="830263"/>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26373" name="Rectangle 5"/>
          <p:cNvSpPr>
            <a:spLocks noChangeArrowheads="1"/>
          </p:cNvSpPr>
          <p:nvPr/>
        </p:nvSpPr>
        <p:spPr bwMode="auto">
          <a:xfrm>
            <a:off x="1658938" y="1866900"/>
            <a:ext cx="828675"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26374" name="Rectangle 6"/>
          <p:cNvSpPr>
            <a:spLocks noChangeArrowheads="1"/>
          </p:cNvSpPr>
          <p:nvPr/>
        </p:nvSpPr>
        <p:spPr bwMode="auto">
          <a:xfrm>
            <a:off x="2487613" y="3525838"/>
            <a:ext cx="830262"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26375" name="Rectangle 7"/>
          <p:cNvSpPr>
            <a:spLocks noChangeArrowheads="1"/>
          </p:cNvSpPr>
          <p:nvPr/>
        </p:nvSpPr>
        <p:spPr bwMode="auto">
          <a:xfrm>
            <a:off x="2487613" y="2695575"/>
            <a:ext cx="830262" cy="830263"/>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26376" name="Rectangle 8"/>
          <p:cNvSpPr>
            <a:spLocks noChangeArrowheads="1"/>
          </p:cNvSpPr>
          <p:nvPr/>
        </p:nvSpPr>
        <p:spPr bwMode="auto">
          <a:xfrm>
            <a:off x="2487613" y="1866900"/>
            <a:ext cx="830262"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26377" name="Rectangle 9"/>
          <p:cNvSpPr>
            <a:spLocks noChangeArrowheads="1"/>
          </p:cNvSpPr>
          <p:nvPr/>
        </p:nvSpPr>
        <p:spPr bwMode="auto">
          <a:xfrm>
            <a:off x="3317875" y="3525838"/>
            <a:ext cx="828675"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26378" name="Rectangle 10"/>
          <p:cNvSpPr>
            <a:spLocks noChangeArrowheads="1"/>
          </p:cNvSpPr>
          <p:nvPr/>
        </p:nvSpPr>
        <p:spPr bwMode="auto">
          <a:xfrm>
            <a:off x="3317875" y="2695575"/>
            <a:ext cx="828675" cy="830263"/>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26379" name="Rectangle 11"/>
          <p:cNvSpPr>
            <a:spLocks noChangeArrowheads="1"/>
          </p:cNvSpPr>
          <p:nvPr/>
        </p:nvSpPr>
        <p:spPr bwMode="auto">
          <a:xfrm>
            <a:off x="3317875" y="1866900"/>
            <a:ext cx="828675"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26380" name="Rectangle 12"/>
          <p:cNvSpPr>
            <a:spLocks noChangeArrowheads="1"/>
          </p:cNvSpPr>
          <p:nvPr/>
        </p:nvSpPr>
        <p:spPr bwMode="auto">
          <a:xfrm>
            <a:off x="4146550" y="3525838"/>
            <a:ext cx="830263"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26381" name="Rectangle 13"/>
          <p:cNvSpPr>
            <a:spLocks noChangeArrowheads="1"/>
          </p:cNvSpPr>
          <p:nvPr/>
        </p:nvSpPr>
        <p:spPr bwMode="auto">
          <a:xfrm>
            <a:off x="4146550" y="2695575"/>
            <a:ext cx="830263" cy="830263"/>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26382" name="Rectangle 14"/>
          <p:cNvSpPr>
            <a:spLocks noChangeArrowheads="1"/>
          </p:cNvSpPr>
          <p:nvPr/>
        </p:nvSpPr>
        <p:spPr bwMode="auto">
          <a:xfrm>
            <a:off x="4146550" y="1866900"/>
            <a:ext cx="830263"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26383" name="Rectangle 15"/>
          <p:cNvSpPr>
            <a:spLocks noChangeArrowheads="1"/>
          </p:cNvSpPr>
          <p:nvPr/>
        </p:nvSpPr>
        <p:spPr bwMode="auto">
          <a:xfrm>
            <a:off x="4976813" y="3525838"/>
            <a:ext cx="828675"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26384" name="Rectangle 16"/>
          <p:cNvSpPr>
            <a:spLocks noChangeArrowheads="1"/>
          </p:cNvSpPr>
          <p:nvPr/>
        </p:nvSpPr>
        <p:spPr bwMode="auto">
          <a:xfrm>
            <a:off x="4976813" y="2695575"/>
            <a:ext cx="828675" cy="830263"/>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26385" name="Rectangle 17"/>
          <p:cNvSpPr>
            <a:spLocks noChangeArrowheads="1"/>
          </p:cNvSpPr>
          <p:nvPr/>
        </p:nvSpPr>
        <p:spPr bwMode="auto">
          <a:xfrm>
            <a:off x="4976813" y="1866900"/>
            <a:ext cx="828675"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26386" name="Rectangle 18"/>
          <p:cNvSpPr>
            <a:spLocks noChangeArrowheads="1"/>
          </p:cNvSpPr>
          <p:nvPr/>
        </p:nvSpPr>
        <p:spPr bwMode="auto">
          <a:xfrm>
            <a:off x="828675" y="3525838"/>
            <a:ext cx="830263" cy="828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58421"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2000">
                <a:solidFill>
                  <a:srgbClr val="000000"/>
                </a:solidFill>
              </a:rPr>
              <a:t>1</a:t>
            </a:r>
          </a:p>
        </p:txBody>
      </p:sp>
      <p:sp>
        <p:nvSpPr>
          <p:cNvPr id="826387" name="Rectangle 19"/>
          <p:cNvSpPr>
            <a:spLocks noChangeArrowheads="1"/>
          </p:cNvSpPr>
          <p:nvPr/>
        </p:nvSpPr>
        <p:spPr bwMode="auto">
          <a:xfrm>
            <a:off x="828675" y="2695575"/>
            <a:ext cx="830263" cy="8302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58421"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2000">
                <a:solidFill>
                  <a:srgbClr val="000000"/>
                </a:solidFill>
              </a:rPr>
              <a:t>2</a:t>
            </a:r>
          </a:p>
        </p:txBody>
      </p:sp>
      <p:sp>
        <p:nvSpPr>
          <p:cNvPr id="826388" name="Rectangle 20"/>
          <p:cNvSpPr>
            <a:spLocks noChangeArrowheads="1"/>
          </p:cNvSpPr>
          <p:nvPr/>
        </p:nvSpPr>
        <p:spPr bwMode="auto">
          <a:xfrm>
            <a:off x="828675" y="1866900"/>
            <a:ext cx="830263" cy="828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58421"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2000">
                <a:solidFill>
                  <a:srgbClr val="000000"/>
                </a:solidFill>
              </a:rPr>
              <a:t>3</a:t>
            </a:r>
          </a:p>
        </p:txBody>
      </p:sp>
      <p:sp>
        <p:nvSpPr>
          <p:cNvPr id="826389" name="Rectangle 21"/>
          <p:cNvSpPr>
            <a:spLocks noChangeArrowheads="1"/>
          </p:cNvSpPr>
          <p:nvPr/>
        </p:nvSpPr>
        <p:spPr bwMode="auto">
          <a:xfrm>
            <a:off x="1658938" y="4354513"/>
            <a:ext cx="828675" cy="830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58421"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2000">
                <a:solidFill>
                  <a:srgbClr val="000000"/>
                </a:solidFill>
              </a:rPr>
              <a:t>1</a:t>
            </a:r>
          </a:p>
        </p:txBody>
      </p:sp>
      <p:sp>
        <p:nvSpPr>
          <p:cNvPr id="826390" name="Rectangle 22"/>
          <p:cNvSpPr>
            <a:spLocks noChangeArrowheads="1"/>
          </p:cNvSpPr>
          <p:nvPr/>
        </p:nvSpPr>
        <p:spPr bwMode="auto">
          <a:xfrm>
            <a:off x="2487613" y="4354513"/>
            <a:ext cx="830262" cy="830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58421"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2000">
                <a:solidFill>
                  <a:srgbClr val="000000"/>
                </a:solidFill>
              </a:rPr>
              <a:t>2</a:t>
            </a:r>
          </a:p>
        </p:txBody>
      </p:sp>
      <p:sp>
        <p:nvSpPr>
          <p:cNvPr id="826391" name="Rectangle 23"/>
          <p:cNvSpPr>
            <a:spLocks noChangeArrowheads="1"/>
          </p:cNvSpPr>
          <p:nvPr/>
        </p:nvSpPr>
        <p:spPr bwMode="auto">
          <a:xfrm>
            <a:off x="3317875" y="4354513"/>
            <a:ext cx="828675" cy="830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58421"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2000">
                <a:solidFill>
                  <a:srgbClr val="000000"/>
                </a:solidFill>
              </a:rPr>
              <a:t>3</a:t>
            </a:r>
          </a:p>
        </p:txBody>
      </p:sp>
      <p:sp>
        <p:nvSpPr>
          <p:cNvPr id="826392" name="Rectangle 24"/>
          <p:cNvSpPr>
            <a:spLocks noChangeArrowheads="1"/>
          </p:cNvSpPr>
          <p:nvPr/>
        </p:nvSpPr>
        <p:spPr bwMode="auto">
          <a:xfrm>
            <a:off x="4146550" y="4354513"/>
            <a:ext cx="830263" cy="830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58421"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2000">
                <a:solidFill>
                  <a:srgbClr val="000000"/>
                </a:solidFill>
              </a:rPr>
              <a:t>4</a:t>
            </a:r>
          </a:p>
        </p:txBody>
      </p:sp>
      <p:sp>
        <p:nvSpPr>
          <p:cNvPr id="826393" name="Rectangle 25"/>
          <p:cNvSpPr>
            <a:spLocks noChangeArrowheads="1"/>
          </p:cNvSpPr>
          <p:nvPr/>
        </p:nvSpPr>
        <p:spPr bwMode="auto">
          <a:xfrm>
            <a:off x="4976813" y="4354513"/>
            <a:ext cx="828675" cy="830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58421"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2000">
                <a:solidFill>
                  <a:srgbClr val="000000"/>
                </a:solidFill>
              </a:rPr>
              <a:t>5</a:t>
            </a:r>
          </a:p>
        </p:txBody>
      </p:sp>
      <p:sp>
        <p:nvSpPr>
          <p:cNvPr id="826395" name="Rectangle 27"/>
          <p:cNvSpPr>
            <a:spLocks noChangeArrowheads="1"/>
          </p:cNvSpPr>
          <p:nvPr/>
        </p:nvSpPr>
        <p:spPr bwMode="auto">
          <a:xfrm>
            <a:off x="1658938" y="1866900"/>
            <a:ext cx="4146550" cy="2487613"/>
          </a:xfrm>
          <a:prstGeom prst="rect">
            <a:avLst/>
          </a:prstGeom>
          <a:noFill/>
          <a:ln w="36720">
            <a:solidFill>
              <a:srgbClr val="0000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826396" name="Line 28"/>
          <p:cNvSpPr>
            <a:spLocks noChangeShapeType="1"/>
          </p:cNvSpPr>
          <p:nvPr/>
        </p:nvSpPr>
        <p:spPr bwMode="auto">
          <a:xfrm>
            <a:off x="3317875" y="2695575"/>
            <a:ext cx="1588" cy="830263"/>
          </a:xfrm>
          <a:prstGeom prst="line">
            <a:avLst/>
          </a:prstGeom>
          <a:noFill/>
          <a:ln w="3672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826397" name="Line 29"/>
          <p:cNvSpPr>
            <a:spLocks noChangeShapeType="1"/>
          </p:cNvSpPr>
          <p:nvPr/>
        </p:nvSpPr>
        <p:spPr bwMode="auto">
          <a:xfrm>
            <a:off x="3317875" y="3525838"/>
            <a:ext cx="1658938" cy="1587"/>
          </a:xfrm>
          <a:prstGeom prst="line">
            <a:avLst/>
          </a:prstGeom>
          <a:noFill/>
          <a:ln w="3672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826398" name="Line 30"/>
          <p:cNvSpPr>
            <a:spLocks noChangeShapeType="1"/>
          </p:cNvSpPr>
          <p:nvPr/>
        </p:nvSpPr>
        <p:spPr bwMode="auto">
          <a:xfrm>
            <a:off x="1658938" y="2695575"/>
            <a:ext cx="1658937" cy="1588"/>
          </a:xfrm>
          <a:prstGeom prst="line">
            <a:avLst/>
          </a:prstGeom>
          <a:noFill/>
          <a:ln w="3672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826399" name="Text Box 31"/>
          <p:cNvSpPr txBox="1">
            <a:spLocks noChangeArrowheads="1"/>
          </p:cNvSpPr>
          <p:nvPr/>
        </p:nvSpPr>
        <p:spPr bwMode="auto">
          <a:xfrm>
            <a:off x="6635750" y="4748213"/>
            <a:ext cx="2073275" cy="9667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81639" tIns="45848" rIns="81639" bIns="40820"/>
          <a:lstStyle>
            <a:lvl1pPr algn="l" defTabSz="414338">
              <a:tabLst>
                <a:tab pos="657225" algn="l"/>
                <a:tab pos="1312863" algn="l"/>
                <a:tab pos="1970088" algn="l"/>
              </a:tabLst>
              <a:defRPr>
                <a:solidFill>
                  <a:schemeClr val="tx1"/>
                </a:solidFill>
                <a:latin typeface="Arial" charset="0"/>
              </a:defRPr>
            </a:lvl1pPr>
            <a:lvl2pPr marL="674688" indent="-260350" algn="l" defTabSz="414338">
              <a:tabLst>
                <a:tab pos="657225" algn="l"/>
                <a:tab pos="1312863" algn="l"/>
                <a:tab pos="1970088" algn="l"/>
              </a:tabLst>
              <a:defRPr>
                <a:solidFill>
                  <a:schemeClr val="tx1"/>
                </a:solidFill>
                <a:latin typeface="Arial" charset="0"/>
              </a:defRPr>
            </a:lvl2pPr>
            <a:lvl3pPr marL="1036638" indent="-207963" algn="l" defTabSz="414338">
              <a:tabLst>
                <a:tab pos="657225" algn="l"/>
                <a:tab pos="1312863" algn="l"/>
                <a:tab pos="1970088" algn="l"/>
              </a:tabLst>
              <a:defRPr>
                <a:solidFill>
                  <a:schemeClr val="tx1"/>
                </a:solidFill>
                <a:latin typeface="Arial" charset="0"/>
              </a:defRPr>
            </a:lvl3pPr>
            <a:lvl4pPr marL="1450975" indent="-206375" algn="l" defTabSz="414338">
              <a:tabLst>
                <a:tab pos="657225" algn="l"/>
                <a:tab pos="1312863" algn="l"/>
                <a:tab pos="1970088" algn="l"/>
              </a:tabLst>
              <a:defRPr>
                <a:solidFill>
                  <a:schemeClr val="tx1"/>
                </a:solidFill>
                <a:latin typeface="Arial" charset="0"/>
              </a:defRPr>
            </a:lvl4pPr>
            <a:lvl5pPr marL="1866900" indent="-207963" algn="l" defTabSz="414338">
              <a:tabLst>
                <a:tab pos="657225" algn="l"/>
                <a:tab pos="1312863" algn="l"/>
                <a:tab pos="1970088" algn="l"/>
              </a:tabLst>
              <a:defRPr>
                <a:solidFill>
                  <a:schemeClr val="tx1"/>
                </a:solidFill>
                <a:latin typeface="Arial" charset="0"/>
              </a:defRPr>
            </a:lvl5pPr>
            <a:lvl6pPr marL="2324100" indent="-207963" defTabSz="414338" fontAlgn="base">
              <a:spcBef>
                <a:spcPct val="0"/>
              </a:spcBef>
              <a:spcAft>
                <a:spcPct val="0"/>
              </a:spcAft>
              <a:tabLst>
                <a:tab pos="657225" algn="l"/>
                <a:tab pos="1312863" algn="l"/>
                <a:tab pos="1970088" algn="l"/>
              </a:tabLst>
              <a:defRPr>
                <a:solidFill>
                  <a:schemeClr val="tx1"/>
                </a:solidFill>
                <a:latin typeface="Arial" charset="0"/>
              </a:defRPr>
            </a:lvl6pPr>
            <a:lvl7pPr marL="2781300" indent="-207963" defTabSz="414338" fontAlgn="base">
              <a:spcBef>
                <a:spcPct val="0"/>
              </a:spcBef>
              <a:spcAft>
                <a:spcPct val="0"/>
              </a:spcAft>
              <a:tabLst>
                <a:tab pos="657225" algn="l"/>
                <a:tab pos="1312863" algn="l"/>
                <a:tab pos="1970088" algn="l"/>
              </a:tabLst>
              <a:defRPr>
                <a:solidFill>
                  <a:schemeClr val="tx1"/>
                </a:solidFill>
                <a:latin typeface="Arial" charset="0"/>
              </a:defRPr>
            </a:lvl7pPr>
            <a:lvl8pPr marL="3238500" indent="-207963" defTabSz="414338" fontAlgn="base">
              <a:spcBef>
                <a:spcPct val="0"/>
              </a:spcBef>
              <a:spcAft>
                <a:spcPct val="0"/>
              </a:spcAft>
              <a:tabLst>
                <a:tab pos="657225" algn="l"/>
                <a:tab pos="1312863" algn="l"/>
                <a:tab pos="1970088" algn="l"/>
              </a:tabLst>
              <a:defRPr>
                <a:solidFill>
                  <a:schemeClr val="tx1"/>
                </a:solidFill>
                <a:latin typeface="Arial" charset="0"/>
              </a:defRPr>
            </a:lvl8pPr>
            <a:lvl9pPr marL="3695700" indent="-207963" defTabSz="414338" fontAlgn="base">
              <a:spcBef>
                <a:spcPct val="0"/>
              </a:spcBef>
              <a:spcAft>
                <a:spcPct val="0"/>
              </a:spcAft>
              <a:tabLst>
                <a:tab pos="657225" algn="l"/>
                <a:tab pos="1312863" algn="l"/>
                <a:tab pos="1970088" algn="l"/>
              </a:tabLst>
              <a:defRPr>
                <a:solidFill>
                  <a:schemeClr val="tx1"/>
                </a:solidFill>
                <a:latin typeface="Arial" charset="0"/>
              </a:defRPr>
            </a:lvl9pPr>
          </a:lstStyle>
          <a:p>
            <a:pPr algn="ctr" hangingPunct="0">
              <a:lnSpc>
                <a:spcPct val="98000"/>
              </a:lnSpc>
              <a:buClr>
                <a:srgbClr val="000000"/>
              </a:buClr>
              <a:buSzPct val="100000"/>
              <a:buFont typeface="Times New Roman" charset="0"/>
              <a:buNone/>
            </a:pPr>
            <a:r>
              <a:rPr lang="en-US" altLang="x-none" sz="2000">
                <a:solidFill>
                  <a:srgbClr val="FF0000"/>
                </a:solidFill>
                <a:latin typeface="Purisa" charset="0"/>
              </a:rPr>
              <a:t>Karel cannot move through walls.</a:t>
            </a:r>
          </a:p>
        </p:txBody>
      </p:sp>
      <p:cxnSp>
        <p:nvCxnSpPr>
          <p:cNvPr id="826400" name="AutoShape 32"/>
          <p:cNvCxnSpPr>
            <a:cxnSpLocks noChangeShapeType="1"/>
            <a:stCxn id="826399" idx="0"/>
          </p:cNvCxnSpPr>
          <p:nvPr/>
        </p:nvCxnSpPr>
        <p:spPr bwMode="auto">
          <a:xfrm rot="5400000" flipH="1">
            <a:off x="6300787" y="3376613"/>
            <a:ext cx="938213" cy="1804988"/>
          </a:xfrm>
          <a:prstGeom prst="curvedConnector2">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cxnSp>
      <p:sp>
        <p:nvSpPr>
          <p:cNvPr id="826401" name="Rectangle 33"/>
          <p:cNvSpPr>
            <a:spLocks noChangeArrowheads="1"/>
          </p:cNvSpPr>
          <p:nvPr/>
        </p:nvSpPr>
        <p:spPr bwMode="auto">
          <a:xfrm>
            <a:off x="1814513" y="3597275"/>
            <a:ext cx="455612" cy="557213"/>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pic>
        <p:nvPicPr>
          <p:cNvPr id="826402" name="Picture 3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1963" y="3609975"/>
            <a:ext cx="581025" cy="67945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826405" name="AutoShape 37"/>
          <p:cNvSpPr>
            <a:spLocks noChangeArrowheads="1"/>
          </p:cNvSpPr>
          <p:nvPr/>
        </p:nvSpPr>
        <p:spPr bwMode="auto">
          <a:xfrm>
            <a:off x="5140325" y="2819400"/>
            <a:ext cx="498475" cy="498475"/>
          </a:xfrm>
          <a:prstGeom prst="diamond">
            <a:avLst/>
          </a:prstGeom>
          <a:solidFill>
            <a:srgbClr val="CCCCCC"/>
          </a:solidFill>
          <a:ln w="9525">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Tree>
    <p:extLst>
      <p:ext uri="{BB962C8B-B14F-4D97-AF65-F5344CB8AC3E}">
        <p14:creationId xmlns:p14="http://schemas.microsoft.com/office/powerpoint/2010/main" val="1834762052"/>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0770" name="Rectangle 2"/>
          <p:cNvSpPr>
            <a:spLocks noGrp="1" noChangeArrowheads="1"/>
          </p:cNvSpPr>
          <p:nvPr>
            <p:ph type="title"/>
          </p:nvPr>
        </p:nvSpPr>
        <p:spPr/>
        <p:txBody>
          <a:bodyPr/>
          <a:lstStyle/>
          <a:p>
            <a:r>
              <a:rPr lang="en-US" altLang="x-none" dirty="0" smtClean="0"/>
              <a:t>Computing is Everywhere</a:t>
            </a:r>
            <a:endParaRPr lang="en-US" altLang="x-none" dirty="0"/>
          </a:p>
        </p:txBody>
      </p:sp>
      <p:sp>
        <p:nvSpPr>
          <p:cNvPr id="800771" name="Rectangle 3"/>
          <p:cNvSpPr>
            <a:spLocks noGrp="1" noChangeArrowheads="1"/>
          </p:cNvSpPr>
          <p:nvPr>
            <p:ph type="body" idx="1"/>
          </p:nvPr>
        </p:nvSpPr>
        <p:spPr/>
        <p:txBody>
          <a:bodyPr/>
          <a:lstStyle/>
          <a:p>
            <a:r>
              <a:rPr lang="en-US" altLang="x-none" dirty="0" smtClean="0"/>
              <a:t>&gt; 3.5B users of the internet (</a:t>
            </a:r>
            <a:r>
              <a:rPr lang="en-US" altLang="x-none" dirty="0" err="1" smtClean="0"/>
              <a:t>internetlivestats.com</a:t>
            </a:r>
            <a:r>
              <a:rPr lang="en-US" altLang="x-none" dirty="0" smtClean="0"/>
              <a:t>)</a:t>
            </a:r>
          </a:p>
          <a:p>
            <a:r>
              <a:rPr lang="en-US" altLang="x-none" dirty="0" smtClean="0"/>
              <a:t>39% owned a smartphone in 2016 (</a:t>
            </a:r>
            <a:r>
              <a:rPr lang="en-US" altLang="x-none" dirty="0" err="1" smtClean="0"/>
              <a:t>strategyanalytics.com</a:t>
            </a:r>
            <a:r>
              <a:rPr lang="en-US" altLang="x-none" dirty="0" smtClean="0"/>
              <a:t>)</a:t>
            </a:r>
          </a:p>
          <a:p>
            <a:r>
              <a:rPr lang="en-US" altLang="x-none" dirty="0" smtClean="0"/>
              <a:t>A computer recently defeated the world-champion Go player</a:t>
            </a:r>
          </a:p>
          <a:p>
            <a:r>
              <a:rPr lang="en-US" altLang="x-none" dirty="0" smtClean="0"/>
              <a:t>Machine translation has taken dramatic leaps in the past year</a:t>
            </a:r>
            <a:endParaRPr lang="en-US" altLang="x-none" dirty="0"/>
          </a:p>
        </p:txBody>
      </p:sp>
    </p:spTree>
    <p:extLst>
      <p:ext uri="{BB962C8B-B14F-4D97-AF65-F5344CB8AC3E}">
        <p14:creationId xmlns:p14="http://schemas.microsoft.com/office/powerpoint/2010/main" val="50513078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8418" name="Rectangle 2"/>
          <p:cNvSpPr>
            <a:spLocks noGrp="1" noChangeArrowheads="1"/>
          </p:cNvSpPr>
          <p:nvPr>
            <p:ph type="title"/>
          </p:nvPr>
        </p:nvSpPr>
        <p:spPr>
          <a:xfrm>
            <a:off x="457200" y="0"/>
            <a:ext cx="8231188" cy="1144588"/>
          </a:xfrm>
          <a:ln/>
          <a:extLst>
            <a:ext uri="{91240B29-F687-4F45-9708-019B960494DF}">
              <a14:hiddenLine xmlns:a14="http://schemas.microsoft.com/office/drawing/2010/main" w="9525">
                <a:solidFill>
                  <a:srgbClr val="000000"/>
                </a:solidFill>
                <a:round/>
                <a:headEnd/>
                <a:tailEnd/>
              </a14:hiddenLine>
            </a:ext>
          </a:extLst>
        </p:spPr>
        <p:txBody>
          <a:bodyPr lIns="0" tIns="10058" rIns="0" bIns="0"/>
          <a:lstStyle/>
          <a:p>
            <a:pPr defTabSz="45720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en-US" altLang="x-none"/>
              <a:t>Beepers</a:t>
            </a:r>
          </a:p>
        </p:txBody>
      </p:sp>
      <p:sp>
        <p:nvSpPr>
          <p:cNvPr id="828419" name="Rectangle 3"/>
          <p:cNvSpPr>
            <a:spLocks noChangeArrowheads="1"/>
          </p:cNvSpPr>
          <p:nvPr/>
        </p:nvSpPr>
        <p:spPr bwMode="auto">
          <a:xfrm>
            <a:off x="1658938" y="3525838"/>
            <a:ext cx="828675"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28420" name="Rectangle 4"/>
          <p:cNvSpPr>
            <a:spLocks noChangeArrowheads="1"/>
          </p:cNvSpPr>
          <p:nvPr/>
        </p:nvSpPr>
        <p:spPr bwMode="auto">
          <a:xfrm>
            <a:off x="1658938" y="2695575"/>
            <a:ext cx="828675" cy="830263"/>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28421" name="Rectangle 5"/>
          <p:cNvSpPr>
            <a:spLocks noChangeArrowheads="1"/>
          </p:cNvSpPr>
          <p:nvPr/>
        </p:nvSpPr>
        <p:spPr bwMode="auto">
          <a:xfrm>
            <a:off x="1658938" y="1866900"/>
            <a:ext cx="828675"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28422" name="Rectangle 6"/>
          <p:cNvSpPr>
            <a:spLocks noChangeArrowheads="1"/>
          </p:cNvSpPr>
          <p:nvPr/>
        </p:nvSpPr>
        <p:spPr bwMode="auto">
          <a:xfrm>
            <a:off x="2487613" y="3525838"/>
            <a:ext cx="830262"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28423" name="Rectangle 7"/>
          <p:cNvSpPr>
            <a:spLocks noChangeArrowheads="1"/>
          </p:cNvSpPr>
          <p:nvPr/>
        </p:nvSpPr>
        <p:spPr bwMode="auto">
          <a:xfrm>
            <a:off x="2487613" y="2695575"/>
            <a:ext cx="830262" cy="830263"/>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28424" name="Rectangle 8"/>
          <p:cNvSpPr>
            <a:spLocks noChangeArrowheads="1"/>
          </p:cNvSpPr>
          <p:nvPr/>
        </p:nvSpPr>
        <p:spPr bwMode="auto">
          <a:xfrm>
            <a:off x="2487613" y="1866900"/>
            <a:ext cx="830262"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28425" name="Rectangle 9"/>
          <p:cNvSpPr>
            <a:spLocks noChangeArrowheads="1"/>
          </p:cNvSpPr>
          <p:nvPr/>
        </p:nvSpPr>
        <p:spPr bwMode="auto">
          <a:xfrm>
            <a:off x="3317875" y="3525838"/>
            <a:ext cx="828675"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28426" name="Rectangle 10"/>
          <p:cNvSpPr>
            <a:spLocks noChangeArrowheads="1"/>
          </p:cNvSpPr>
          <p:nvPr/>
        </p:nvSpPr>
        <p:spPr bwMode="auto">
          <a:xfrm>
            <a:off x="3317875" y="2695575"/>
            <a:ext cx="828675" cy="830263"/>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28427" name="Rectangle 11"/>
          <p:cNvSpPr>
            <a:spLocks noChangeArrowheads="1"/>
          </p:cNvSpPr>
          <p:nvPr/>
        </p:nvSpPr>
        <p:spPr bwMode="auto">
          <a:xfrm>
            <a:off x="3317875" y="1866900"/>
            <a:ext cx="828675"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28428" name="Rectangle 12"/>
          <p:cNvSpPr>
            <a:spLocks noChangeArrowheads="1"/>
          </p:cNvSpPr>
          <p:nvPr/>
        </p:nvSpPr>
        <p:spPr bwMode="auto">
          <a:xfrm>
            <a:off x="4146550" y="3525838"/>
            <a:ext cx="830263"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28429" name="Rectangle 13"/>
          <p:cNvSpPr>
            <a:spLocks noChangeArrowheads="1"/>
          </p:cNvSpPr>
          <p:nvPr/>
        </p:nvSpPr>
        <p:spPr bwMode="auto">
          <a:xfrm>
            <a:off x="4146550" y="2695575"/>
            <a:ext cx="830263" cy="830263"/>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28430" name="Rectangle 14"/>
          <p:cNvSpPr>
            <a:spLocks noChangeArrowheads="1"/>
          </p:cNvSpPr>
          <p:nvPr/>
        </p:nvSpPr>
        <p:spPr bwMode="auto">
          <a:xfrm>
            <a:off x="4146550" y="1866900"/>
            <a:ext cx="830263"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28431" name="Rectangle 15"/>
          <p:cNvSpPr>
            <a:spLocks noChangeArrowheads="1"/>
          </p:cNvSpPr>
          <p:nvPr/>
        </p:nvSpPr>
        <p:spPr bwMode="auto">
          <a:xfrm>
            <a:off x="4976813" y="3525838"/>
            <a:ext cx="828675"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28432" name="Rectangle 16"/>
          <p:cNvSpPr>
            <a:spLocks noChangeArrowheads="1"/>
          </p:cNvSpPr>
          <p:nvPr/>
        </p:nvSpPr>
        <p:spPr bwMode="auto">
          <a:xfrm>
            <a:off x="4976813" y="2695575"/>
            <a:ext cx="828675" cy="830263"/>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28433" name="Rectangle 17"/>
          <p:cNvSpPr>
            <a:spLocks noChangeArrowheads="1"/>
          </p:cNvSpPr>
          <p:nvPr/>
        </p:nvSpPr>
        <p:spPr bwMode="auto">
          <a:xfrm>
            <a:off x="4976813" y="1866900"/>
            <a:ext cx="828675"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28434" name="Rectangle 18"/>
          <p:cNvSpPr>
            <a:spLocks noChangeArrowheads="1"/>
          </p:cNvSpPr>
          <p:nvPr/>
        </p:nvSpPr>
        <p:spPr bwMode="auto">
          <a:xfrm>
            <a:off x="828675" y="3525838"/>
            <a:ext cx="830263" cy="828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58421"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2000">
                <a:solidFill>
                  <a:srgbClr val="000000"/>
                </a:solidFill>
              </a:rPr>
              <a:t>1</a:t>
            </a:r>
          </a:p>
        </p:txBody>
      </p:sp>
      <p:sp>
        <p:nvSpPr>
          <p:cNvPr id="828435" name="Rectangle 19"/>
          <p:cNvSpPr>
            <a:spLocks noChangeArrowheads="1"/>
          </p:cNvSpPr>
          <p:nvPr/>
        </p:nvSpPr>
        <p:spPr bwMode="auto">
          <a:xfrm>
            <a:off x="828675" y="2695575"/>
            <a:ext cx="830263" cy="8302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58421"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2000">
                <a:solidFill>
                  <a:srgbClr val="000000"/>
                </a:solidFill>
              </a:rPr>
              <a:t>2</a:t>
            </a:r>
          </a:p>
        </p:txBody>
      </p:sp>
      <p:sp>
        <p:nvSpPr>
          <p:cNvPr id="828436" name="Rectangle 20"/>
          <p:cNvSpPr>
            <a:spLocks noChangeArrowheads="1"/>
          </p:cNvSpPr>
          <p:nvPr/>
        </p:nvSpPr>
        <p:spPr bwMode="auto">
          <a:xfrm>
            <a:off x="828675" y="1866900"/>
            <a:ext cx="830263" cy="828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58421"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2000">
                <a:solidFill>
                  <a:srgbClr val="000000"/>
                </a:solidFill>
              </a:rPr>
              <a:t>3</a:t>
            </a:r>
          </a:p>
        </p:txBody>
      </p:sp>
      <p:sp>
        <p:nvSpPr>
          <p:cNvPr id="828437" name="Rectangle 21"/>
          <p:cNvSpPr>
            <a:spLocks noChangeArrowheads="1"/>
          </p:cNvSpPr>
          <p:nvPr/>
        </p:nvSpPr>
        <p:spPr bwMode="auto">
          <a:xfrm>
            <a:off x="1658938" y="4354513"/>
            <a:ext cx="828675" cy="830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58421"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2000">
                <a:solidFill>
                  <a:srgbClr val="000000"/>
                </a:solidFill>
              </a:rPr>
              <a:t>1</a:t>
            </a:r>
          </a:p>
        </p:txBody>
      </p:sp>
      <p:sp>
        <p:nvSpPr>
          <p:cNvPr id="828438" name="Rectangle 22"/>
          <p:cNvSpPr>
            <a:spLocks noChangeArrowheads="1"/>
          </p:cNvSpPr>
          <p:nvPr/>
        </p:nvSpPr>
        <p:spPr bwMode="auto">
          <a:xfrm>
            <a:off x="2487613" y="4354513"/>
            <a:ext cx="830262" cy="830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58421"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2000">
                <a:solidFill>
                  <a:srgbClr val="000000"/>
                </a:solidFill>
              </a:rPr>
              <a:t>2</a:t>
            </a:r>
          </a:p>
        </p:txBody>
      </p:sp>
      <p:sp>
        <p:nvSpPr>
          <p:cNvPr id="828439" name="Rectangle 23"/>
          <p:cNvSpPr>
            <a:spLocks noChangeArrowheads="1"/>
          </p:cNvSpPr>
          <p:nvPr/>
        </p:nvSpPr>
        <p:spPr bwMode="auto">
          <a:xfrm>
            <a:off x="3317875" y="4354513"/>
            <a:ext cx="828675" cy="830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58421"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2000">
                <a:solidFill>
                  <a:srgbClr val="000000"/>
                </a:solidFill>
              </a:rPr>
              <a:t>3</a:t>
            </a:r>
          </a:p>
        </p:txBody>
      </p:sp>
      <p:sp>
        <p:nvSpPr>
          <p:cNvPr id="828440" name="Rectangle 24"/>
          <p:cNvSpPr>
            <a:spLocks noChangeArrowheads="1"/>
          </p:cNvSpPr>
          <p:nvPr/>
        </p:nvSpPr>
        <p:spPr bwMode="auto">
          <a:xfrm>
            <a:off x="4146550" y="4354513"/>
            <a:ext cx="830263" cy="830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58421"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2000">
                <a:solidFill>
                  <a:srgbClr val="000000"/>
                </a:solidFill>
              </a:rPr>
              <a:t>4</a:t>
            </a:r>
          </a:p>
        </p:txBody>
      </p:sp>
      <p:sp>
        <p:nvSpPr>
          <p:cNvPr id="828441" name="Rectangle 25"/>
          <p:cNvSpPr>
            <a:spLocks noChangeArrowheads="1"/>
          </p:cNvSpPr>
          <p:nvPr/>
        </p:nvSpPr>
        <p:spPr bwMode="auto">
          <a:xfrm>
            <a:off x="4976813" y="4354513"/>
            <a:ext cx="828675" cy="830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58421"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2000">
                <a:solidFill>
                  <a:srgbClr val="000000"/>
                </a:solidFill>
              </a:rPr>
              <a:t>5</a:t>
            </a:r>
          </a:p>
        </p:txBody>
      </p:sp>
      <p:sp>
        <p:nvSpPr>
          <p:cNvPr id="828443" name="Rectangle 27"/>
          <p:cNvSpPr>
            <a:spLocks noChangeArrowheads="1"/>
          </p:cNvSpPr>
          <p:nvPr/>
        </p:nvSpPr>
        <p:spPr bwMode="auto">
          <a:xfrm>
            <a:off x="1658938" y="1866900"/>
            <a:ext cx="4146550" cy="2487613"/>
          </a:xfrm>
          <a:prstGeom prst="rect">
            <a:avLst/>
          </a:prstGeom>
          <a:noFill/>
          <a:ln w="36720">
            <a:solidFill>
              <a:srgbClr val="0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828444" name="Line 28"/>
          <p:cNvSpPr>
            <a:spLocks noChangeShapeType="1"/>
          </p:cNvSpPr>
          <p:nvPr/>
        </p:nvSpPr>
        <p:spPr bwMode="auto">
          <a:xfrm>
            <a:off x="3317875" y="2695575"/>
            <a:ext cx="1588" cy="830263"/>
          </a:xfrm>
          <a:prstGeom prst="line">
            <a:avLst/>
          </a:prstGeom>
          <a:noFill/>
          <a:ln w="3672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828445" name="Line 29"/>
          <p:cNvSpPr>
            <a:spLocks noChangeShapeType="1"/>
          </p:cNvSpPr>
          <p:nvPr/>
        </p:nvSpPr>
        <p:spPr bwMode="auto">
          <a:xfrm>
            <a:off x="3317875" y="3525838"/>
            <a:ext cx="1658938" cy="1587"/>
          </a:xfrm>
          <a:prstGeom prst="line">
            <a:avLst/>
          </a:prstGeom>
          <a:noFill/>
          <a:ln w="3672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828446" name="Line 30"/>
          <p:cNvSpPr>
            <a:spLocks noChangeShapeType="1"/>
          </p:cNvSpPr>
          <p:nvPr/>
        </p:nvSpPr>
        <p:spPr bwMode="auto">
          <a:xfrm>
            <a:off x="1658938" y="2695575"/>
            <a:ext cx="1658937" cy="1588"/>
          </a:xfrm>
          <a:prstGeom prst="line">
            <a:avLst/>
          </a:prstGeom>
          <a:noFill/>
          <a:ln w="3672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828447" name="Text Box 31"/>
          <p:cNvSpPr txBox="1">
            <a:spLocks noChangeArrowheads="1"/>
          </p:cNvSpPr>
          <p:nvPr/>
        </p:nvSpPr>
        <p:spPr bwMode="auto">
          <a:xfrm>
            <a:off x="6427788" y="3733800"/>
            <a:ext cx="2281237" cy="885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81639" tIns="45391" rIns="81639" bIns="40820"/>
          <a:lstStyle>
            <a:lvl1pPr algn="l" defTabSz="414338">
              <a:tabLst>
                <a:tab pos="657225" algn="l"/>
                <a:tab pos="1312863" algn="l"/>
                <a:tab pos="1970088" algn="l"/>
              </a:tabLst>
              <a:defRPr>
                <a:solidFill>
                  <a:schemeClr val="tx1"/>
                </a:solidFill>
                <a:latin typeface="Arial" charset="0"/>
              </a:defRPr>
            </a:lvl1pPr>
            <a:lvl2pPr marL="674688" indent="-260350" algn="l" defTabSz="414338">
              <a:tabLst>
                <a:tab pos="657225" algn="l"/>
                <a:tab pos="1312863" algn="l"/>
                <a:tab pos="1970088" algn="l"/>
              </a:tabLst>
              <a:defRPr>
                <a:solidFill>
                  <a:schemeClr val="tx1"/>
                </a:solidFill>
                <a:latin typeface="Arial" charset="0"/>
              </a:defRPr>
            </a:lvl2pPr>
            <a:lvl3pPr marL="1036638" indent="-207963" algn="l" defTabSz="414338">
              <a:tabLst>
                <a:tab pos="657225" algn="l"/>
                <a:tab pos="1312863" algn="l"/>
                <a:tab pos="1970088" algn="l"/>
              </a:tabLst>
              <a:defRPr>
                <a:solidFill>
                  <a:schemeClr val="tx1"/>
                </a:solidFill>
                <a:latin typeface="Arial" charset="0"/>
              </a:defRPr>
            </a:lvl3pPr>
            <a:lvl4pPr marL="1450975" indent="-206375" algn="l" defTabSz="414338">
              <a:tabLst>
                <a:tab pos="657225" algn="l"/>
                <a:tab pos="1312863" algn="l"/>
                <a:tab pos="1970088" algn="l"/>
              </a:tabLst>
              <a:defRPr>
                <a:solidFill>
                  <a:schemeClr val="tx1"/>
                </a:solidFill>
                <a:latin typeface="Arial" charset="0"/>
              </a:defRPr>
            </a:lvl4pPr>
            <a:lvl5pPr marL="1866900" indent="-207963" algn="l" defTabSz="414338">
              <a:tabLst>
                <a:tab pos="657225" algn="l"/>
                <a:tab pos="1312863" algn="l"/>
                <a:tab pos="1970088" algn="l"/>
              </a:tabLst>
              <a:defRPr>
                <a:solidFill>
                  <a:schemeClr val="tx1"/>
                </a:solidFill>
                <a:latin typeface="Arial" charset="0"/>
              </a:defRPr>
            </a:lvl5pPr>
            <a:lvl6pPr marL="2324100" indent="-207963" defTabSz="414338" fontAlgn="base">
              <a:spcBef>
                <a:spcPct val="0"/>
              </a:spcBef>
              <a:spcAft>
                <a:spcPct val="0"/>
              </a:spcAft>
              <a:tabLst>
                <a:tab pos="657225" algn="l"/>
                <a:tab pos="1312863" algn="l"/>
                <a:tab pos="1970088" algn="l"/>
              </a:tabLst>
              <a:defRPr>
                <a:solidFill>
                  <a:schemeClr val="tx1"/>
                </a:solidFill>
                <a:latin typeface="Arial" charset="0"/>
              </a:defRPr>
            </a:lvl6pPr>
            <a:lvl7pPr marL="2781300" indent="-207963" defTabSz="414338" fontAlgn="base">
              <a:spcBef>
                <a:spcPct val="0"/>
              </a:spcBef>
              <a:spcAft>
                <a:spcPct val="0"/>
              </a:spcAft>
              <a:tabLst>
                <a:tab pos="657225" algn="l"/>
                <a:tab pos="1312863" algn="l"/>
                <a:tab pos="1970088" algn="l"/>
              </a:tabLst>
              <a:defRPr>
                <a:solidFill>
                  <a:schemeClr val="tx1"/>
                </a:solidFill>
                <a:latin typeface="Arial" charset="0"/>
              </a:defRPr>
            </a:lvl7pPr>
            <a:lvl8pPr marL="3238500" indent="-207963" defTabSz="414338" fontAlgn="base">
              <a:spcBef>
                <a:spcPct val="0"/>
              </a:spcBef>
              <a:spcAft>
                <a:spcPct val="0"/>
              </a:spcAft>
              <a:tabLst>
                <a:tab pos="657225" algn="l"/>
                <a:tab pos="1312863" algn="l"/>
                <a:tab pos="1970088" algn="l"/>
              </a:tabLst>
              <a:defRPr>
                <a:solidFill>
                  <a:schemeClr val="tx1"/>
                </a:solidFill>
                <a:latin typeface="Arial" charset="0"/>
              </a:defRPr>
            </a:lvl8pPr>
            <a:lvl9pPr marL="3695700" indent="-207963" defTabSz="414338" fontAlgn="base">
              <a:spcBef>
                <a:spcPct val="0"/>
              </a:spcBef>
              <a:spcAft>
                <a:spcPct val="0"/>
              </a:spcAft>
              <a:tabLst>
                <a:tab pos="657225" algn="l"/>
                <a:tab pos="1312863" algn="l"/>
                <a:tab pos="1970088" algn="l"/>
              </a:tabLst>
              <a:defRPr>
                <a:solidFill>
                  <a:schemeClr val="tx1"/>
                </a:solidFill>
                <a:latin typeface="Arial" charset="0"/>
              </a:defRPr>
            </a:lvl9pPr>
          </a:lstStyle>
          <a:p>
            <a:pPr algn="ctr" hangingPunct="0">
              <a:lnSpc>
                <a:spcPct val="98000"/>
              </a:lnSpc>
              <a:buClr>
                <a:srgbClr val="000000"/>
              </a:buClr>
              <a:buSzPct val="100000"/>
              <a:buFont typeface="Times New Roman" charset="0"/>
              <a:buNone/>
            </a:pPr>
            <a:r>
              <a:rPr lang="en-US" altLang="x-none" u="sng">
                <a:solidFill>
                  <a:srgbClr val="FF0000"/>
                </a:solidFill>
                <a:latin typeface="Purisa" charset="0"/>
              </a:rPr>
              <a:t>Beepers</a:t>
            </a:r>
            <a:r>
              <a:rPr lang="en-US" altLang="x-none">
                <a:solidFill>
                  <a:srgbClr val="FF0000"/>
                </a:solidFill>
                <a:latin typeface="Purisa" charset="0"/>
              </a:rPr>
              <a:t> mark locations in Karel's world. Karel can</a:t>
            </a:r>
            <a:br>
              <a:rPr lang="en-US" altLang="x-none">
                <a:solidFill>
                  <a:srgbClr val="FF0000"/>
                </a:solidFill>
                <a:latin typeface="Purisa" charset="0"/>
              </a:rPr>
            </a:br>
            <a:r>
              <a:rPr lang="en-US" altLang="x-none">
                <a:solidFill>
                  <a:srgbClr val="FF0000"/>
                </a:solidFill>
                <a:latin typeface="Purisa" charset="0"/>
              </a:rPr>
              <a:t>pick them up and</a:t>
            </a:r>
            <a:br>
              <a:rPr lang="en-US" altLang="x-none">
                <a:solidFill>
                  <a:srgbClr val="FF0000"/>
                </a:solidFill>
                <a:latin typeface="Purisa" charset="0"/>
              </a:rPr>
            </a:br>
            <a:r>
              <a:rPr lang="en-US" altLang="x-none">
                <a:solidFill>
                  <a:srgbClr val="FF0000"/>
                </a:solidFill>
                <a:latin typeface="Purisa" charset="0"/>
              </a:rPr>
              <a:t>put them down.</a:t>
            </a:r>
          </a:p>
        </p:txBody>
      </p:sp>
      <p:cxnSp>
        <p:nvCxnSpPr>
          <p:cNvPr id="828448" name="AutoShape 32"/>
          <p:cNvCxnSpPr>
            <a:cxnSpLocks noChangeShapeType="1"/>
            <a:stCxn id="828447" idx="0"/>
            <a:endCxn id="828452" idx="3"/>
          </p:cNvCxnSpPr>
          <p:nvPr/>
        </p:nvCxnSpPr>
        <p:spPr bwMode="auto">
          <a:xfrm rot="5400000" flipH="1">
            <a:off x="6276975" y="2441576"/>
            <a:ext cx="700087" cy="1884362"/>
          </a:xfrm>
          <a:prstGeom prst="curvedConnector2">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cxnSp>
      <p:sp>
        <p:nvSpPr>
          <p:cNvPr id="828449" name="Rectangle 33"/>
          <p:cNvSpPr>
            <a:spLocks noChangeArrowheads="1"/>
          </p:cNvSpPr>
          <p:nvPr/>
        </p:nvSpPr>
        <p:spPr bwMode="auto">
          <a:xfrm>
            <a:off x="1814513" y="3597275"/>
            <a:ext cx="455612" cy="557213"/>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pic>
        <p:nvPicPr>
          <p:cNvPr id="828450" name="Picture 3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1963" y="3609975"/>
            <a:ext cx="581025" cy="67945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828452" name="AutoShape 36"/>
          <p:cNvSpPr>
            <a:spLocks noChangeArrowheads="1"/>
          </p:cNvSpPr>
          <p:nvPr/>
        </p:nvSpPr>
        <p:spPr bwMode="auto">
          <a:xfrm>
            <a:off x="5105400" y="2743200"/>
            <a:ext cx="579438" cy="581025"/>
          </a:xfrm>
          <a:prstGeom prst="diamond">
            <a:avLst/>
          </a:prstGeom>
          <a:solidFill>
            <a:srgbClr val="FFD320"/>
          </a:solidFill>
          <a:ln w="9525">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Tree>
    <p:extLst>
      <p:ext uri="{BB962C8B-B14F-4D97-AF65-F5344CB8AC3E}">
        <p14:creationId xmlns:p14="http://schemas.microsoft.com/office/powerpoint/2010/main" val="191334274"/>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0770" name="Rectangle 2"/>
          <p:cNvSpPr>
            <a:spLocks noGrp="1" noChangeArrowheads="1"/>
          </p:cNvSpPr>
          <p:nvPr>
            <p:ph type="title"/>
          </p:nvPr>
        </p:nvSpPr>
        <p:spPr/>
        <p:txBody>
          <a:bodyPr/>
          <a:lstStyle/>
          <a:p>
            <a:r>
              <a:rPr lang="en-US" altLang="x-none" smtClean="0"/>
              <a:t>Wrap-up</a:t>
            </a:r>
            <a:endParaRPr lang="en-US" altLang="x-none" dirty="0"/>
          </a:p>
        </p:txBody>
      </p:sp>
      <p:sp>
        <p:nvSpPr>
          <p:cNvPr id="800771" name="Rectangle 3"/>
          <p:cNvSpPr>
            <a:spLocks noGrp="1" noChangeArrowheads="1"/>
          </p:cNvSpPr>
          <p:nvPr>
            <p:ph type="body" idx="1"/>
          </p:nvPr>
        </p:nvSpPr>
        <p:spPr/>
        <p:txBody>
          <a:bodyPr/>
          <a:lstStyle/>
          <a:p>
            <a:pPr lvl="0"/>
            <a:r>
              <a:rPr lang="en-US" altLang="x-none" sz="3600" dirty="0" smtClean="0"/>
              <a:t>Introduction   </a:t>
            </a:r>
            <a:r>
              <a:rPr lang="en-US" altLang="x-none" sz="3600" b="1" dirty="0" smtClean="0">
                <a:latin typeface="Calibri" charset="0"/>
                <a:sym typeface="Symbol" charset="2"/>
              </a:rPr>
              <a:t>√</a:t>
            </a:r>
            <a:endParaRPr lang="en-US" altLang="x-none" sz="3600" dirty="0" smtClean="0"/>
          </a:p>
          <a:p>
            <a:pPr lvl="0"/>
            <a:r>
              <a:rPr lang="en-US" altLang="x-none" sz="3600" dirty="0" smtClean="0"/>
              <a:t>Course Policies   </a:t>
            </a:r>
            <a:r>
              <a:rPr lang="en-US" altLang="x-none" sz="3600" b="1" dirty="0" smtClean="0">
                <a:latin typeface="Calibri" charset="0"/>
                <a:sym typeface="Symbol" charset="2"/>
              </a:rPr>
              <a:t>√</a:t>
            </a:r>
            <a:endParaRPr lang="en-US" altLang="x-none" sz="3600" dirty="0" smtClean="0"/>
          </a:p>
          <a:p>
            <a:r>
              <a:rPr lang="en-US" altLang="x-none" sz="3600" dirty="0" smtClean="0"/>
              <a:t>Meet Karel the Robot           </a:t>
            </a:r>
            <a:r>
              <a:rPr lang="en-US" altLang="x-none" sz="3600" b="1" dirty="0" smtClean="0">
                <a:latin typeface="Calibri" charset="0"/>
                <a:sym typeface="Symbol" charset="2"/>
              </a:rPr>
              <a:t>√</a:t>
            </a:r>
            <a:endParaRPr lang="en-US" altLang="x-none" sz="3600" dirty="0" smtClean="0"/>
          </a:p>
          <a:p>
            <a:endParaRPr lang="en-US" altLang="x-none" sz="3600" dirty="0"/>
          </a:p>
          <a:p>
            <a:endParaRPr lang="en-US" altLang="x-none" sz="3600" dirty="0" smtClean="0"/>
          </a:p>
          <a:p>
            <a:endParaRPr lang="en-US" altLang="x-none" sz="3600" dirty="0"/>
          </a:p>
          <a:p>
            <a:pPr marL="0" indent="0">
              <a:buNone/>
            </a:pPr>
            <a:r>
              <a:rPr lang="en-US" altLang="x-none" sz="3600" b="1" dirty="0" smtClean="0"/>
              <a:t>Next time: </a:t>
            </a:r>
            <a:r>
              <a:rPr lang="en-US" altLang="x-none" sz="3600" dirty="0" smtClean="0"/>
              <a:t>more programming with Karel!</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0" y="2514600"/>
            <a:ext cx="799196" cy="997891"/>
          </a:xfrm>
          <a:prstGeom prst="rect">
            <a:avLst/>
          </a:prstGeom>
        </p:spPr>
      </p:pic>
    </p:spTree>
    <p:extLst>
      <p:ext uri="{BB962C8B-B14F-4D97-AF65-F5344CB8AC3E}">
        <p14:creationId xmlns:p14="http://schemas.microsoft.com/office/powerpoint/2010/main" val="100632979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4082" name="Rectangle 2"/>
          <p:cNvSpPr>
            <a:spLocks noGrp="1" noChangeArrowheads="1"/>
          </p:cNvSpPr>
          <p:nvPr>
            <p:ph type="title"/>
          </p:nvPr>
        </p:nvSpPr>
        <p:spPr/>
        <p:txBody>
          <a:bodyPr/>
          <a:lstStyle/>
          <a:p>
            <a:r>
              <a:rPr lang="en-US" altLang="x-none" dirty="0"/>
              <a:t>What is CS 106A?</a:t>
            </a:r>
          </a:p>
        </p:txBody>
      </p:sp>
      <p:sp>
        <p:nvSpPr>
          <p:cNvPr id="814083" name="Rectangle 3"/>
          <p:cNvSpPr>
            <a:spLocks noGrp="1" noChangeArrowheads="1"/>
          </p:cNvSpPr>
          <p:nvPr>
            <p:ph type="body" idx="1"/>
          </p:nvPr>
        </p:nvSpPr>
        <p:spPr/>
        <p:txBody>
          <a:bodyPr/>
          <a:lstStyle/>
          <a:p>
            <a:r>
              <a:rPr lang="en-US" altLang="x-none" b="1" dirty="0" smtClean="0"/>
              <a:t>Programming </a:t>
            </a:r>
            <a:r>
              <a:rPr lang="en-US" altLang="x-none" b="1" i="1" dirty="0"/>
              <a:t>Methodology</a:t>
            </a:r>
          </a:p>
          <a:p>
            <a:pPr lvl="1"/>
            <a:r>
              <a:rPr lang="en-US" altLang="x-none" dirty="0" smtClean="0"/>
              <a:t>Focusing on computational problem solving, not syntax</a:t>
            </a:r>
          </a:p>
          <a:p>
            <a:pPr lvl="1"/>
            <a:r>
              <a:rPr lang="en-US" altLang="x-none" dirty="0" smtClean="0"/>
              <a:t>Uses the </a:t>
            </a:r>
            <a:r>
              <a:rPr lang="en-US" altLang="x-none" b="1" dirty="0" smtClean="0"/>
              <a:t>Java</a:t>
            </a:r>
            <a:r>
              <a:rPr lang="en-US" altLang="x-none" dirty="0" smtClean="0"/>
              <a:t> programming language</a:t>
            </a:r>
          </a:p>
          <a:p>
            <a:pPr lvl="1"/>
            <a:r>
              <a:rPr lang="en-US" altLang="x-none" dirty="0" smtClean="0"/>
              <a:t>No former programming experience required!</a:t>
            </a:r>
          </a:p>
          <a:p>
            <a:r>
              <a:rPr lang="en-US" altLang="x-none" dirty="0" smtClean="0"/>
              <a:t>Topics include:</a:t>
            </a:r>
          </a:p>
          <a:p>
            <a:pPr lvl="1"/>
            <a:r>
              <a:rPr lang="en-US" altLang="x-none" dirty="0" smtClean="0"/>
              <a:t>Karel the Robot</a:t>
            </a:r>
          </a:p>
          <a:p>
            <a:pPr lvl="1"/>
            <a:r>
              <a:rPr lang="en-US" altLang="x-none" dirty="0" smtClean="0"/>
              <a:t>Text-based programs</a:t>
            </a:r>
          </a:p>
          <a:p>
            <a:pPr lvl="1"/>
            <a:r>
              <a:rPr lang="en-US" altLang="x-none" dirty="0" smtClean="0"/>
              <a:t>Graphics and animation</a:t>
            </a:r>
          </a:p>
          <a:p>
            <a:pPr lvl="1"/>
            <a:r>
              <a:rPr lang="en-US" altLang="x-none" dirty="0" smtClean="0"/>
              <a:t>Games</a:t>
            </a:r>
          </a:p>
          <a:p>
            <a:pPr lvl="1"/>
            <a:r>
              <a:rPr lang="en-US" altLang="x-none" dirty="0" smtClean="0"/>
              <a:t>And more</a:t>
            </a:r>
            <a:r>
              <a:rPr lang="mr-IN" altLang="x-none" dirty="0" smtClean="0"/>
              <a:t>…</a:t>
            </a:r>
            <a:endParaRPr lang="en-US" altLang="x-none"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87604" y="1429732"/>
            <a:ext cx="799196" cy="997891"/>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75224" y="2951595"/>
            <a:ext cx="3211576" cy="1294954"/>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05600" y="4770521"/>
            <a:ext cx="2120312" cy="1706479"/>
          </a:xfrm>
          <a:prstGeom prst="rect">
            <a:avLst/>
          </a:prstGeom>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Course Website</a:t>
            </a:r>
            <a:endParaRPr lang="en-US" dirty="0"/>
          </a:p>
        </p:txBody>
      </p:sp>
      <p:sp>
        <p:nvSpPr>
          <p:cNvPr id="3" name="Rectangle 2"/>
          <p:cNvSpPr/>
          <p:nvPr/>
        </p:nvSpPr>
        <p:spPr>
          <a:xfrm>
            <a:off x="381000" y="3200400"/>
            <a:ext cx="8458200" cy="1169551"/>
          </a:xfrm>
          <a:prstGeom prst="rect">
            <a:avLst/>
          </a:prstGeom>
        </p:spPr>
        <p:txBody>
          <a:bodyPr wrap="square">
            <a:spAutoFit/>
          </a:bodyPr>
          <a:lstStyle/>
          <a:p>
            <a:pPr algn="ctr">
              <a:buFontTx/>
              <a:buNone/>
            </a:pPr>
            <a:r>
              <a:rPr lang="en-US" altLang="x-none" sz="7000" dirty="0" smtClean="0">
                <a:hlinkClick r:id="rId3"/>
              </a:rPr>
              <a:t>cs106a.stanford.edu</a:t>
            </a:r>
            <a:endParaRPr lang="en-US" altLang="x-none" sz="7000" dirty="0"/>
          </a:p>
        </p:txBody>
      </p:sp>
    </p:spTree>
    <p:extLst>
      <p:ext uri="{BB962C8B-B14F-4D97-AF65-F5344CB8AC3E}">
        <p14:creationId xmlns:p14="http://schemas.microsoft.com/office/powerpoint/2010/main" val="162266874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7330" name="Rectangle 2"/>
          <p:cNvSpPr>
            <a:spLocks noGrp="1" noChangeArrowheads="1"/>
          </p:cNvSpPr>
          <p:nvPr>
            <p:ph type="title"/>
          </p:nvPr>
        </p:nvSpPr>
        <p:spPr/>
        <p:txBody>
          <a:bodyPr/>
          <a:lstStyle/>
          <a:p>
            <a:r>
              <a:rPr lang="en-US" altLang="x-none" dirty="0" smtClean="0"/>
              <a:t>Nice to meet you!</a:t>
            </a:r>
            <a:endParaRPr lang="en-US" altLang="x-none"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450" y="1295400"/>
            <a:ext cx="9055100" cy="5130800"/>
          </a:xfrm>
          <a:prstGeom prst="rect">
            <a:avLst/>
          </a:prstGeom>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4866" name="Rectangle 2"/>
          <p:cNvSpPr>
            <a:spLocks noGrp="1" noChangeArrowheads="1"/>
          </p:cNvSpPr>
          <p:nvPr>
            <p:ph type="title"/>
          </p:nvPr>
        </p:nvSpPr>
        <p:spPr/>
        <p:txBody>
          <a:bodyPr/>
          <a:lstStyle/>
          <a:p>
            <a:r>
              <a:rPr lang="en-US" altLang="x-none" dirty="0" smtClean="0"/>
              <a:t>Section Leaders</a:t>
            </a:r>
            <a:endParaRPr lang="en-US" altLang="x-none" dirty="0"/>
          </a:p>
        </p:txBody>
      </p:sp>
      <p:sp>
        <p:nvSpPr>
          <p:cNvPr id="804867" name="Rectangle 3"/>
          <p:cNvSpPr>
            <a:spLocks noGrp="1" noChangeArrowheads="1"/>
          </p:cNvSpPr>
          <p:nvPr>
            <p:ph type="body" idx="1"/>
          </p:nvPr>
        </p:nvSpPr>
        <p:spPr/>
        <p:txBody>
          <a:bodyPr/>
          <a:lstStyle/>
          <a:p>
            <a:r>
              <a:rPr lang="en-US" altLang="x-none" dirty="0" smtClean="0"/>
              <a:t>Helpful </a:t>
            </a:r>
            <a:r>
              <a:rPr lang="en-US" altLang="x-none" dirty="0"/>
              <a:t>undergraduate assistants who will:</a:t>
            </a:r>
          </a:p>
          <a:p>
            <a:pPr lvl="1"/>
            <a:r>
              <a:rPr lang="en-US" altLang="x-none" dirty="0"/>
              <a:t>run your discussion section each week</a:t>
            </a:r>
          </a:p>
          <a:p>
            <a:pPr lvl="1"/>
            <a:r>
              <a:rPr lang="en-US" altLang="x-none" dirty="0"/>
              <a:t>grade your homework assignments and exams</a:t>
            </a:r>
          </a:p>
          <a:p>
            <a:pPr lvl="1"/>
            <a:r>
              <a:rPr lang="en-US" altLang="x-none" dirty="0"/>
              <a:t>help you when you have questions</a:t>
            </a:r>
          </a:p>
          <a:p>
            <a:pPr lvl="1"/>
            <a:r>
              <a:rPr lang="en-US" altLang="x-none" dirty="0"/>
              <a:t>... and much </a:t>
            </a:r>
            <a:r>
              <a:rPr lang="en-US" altLang="x-none" dirty="0" smtClean="0"/>
              <a:t>more</a:t>
            </a:r>
            <a:endParaRPr lang="en-US" altLang="x-none" dirty="0"/>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t="3590" b="16410"/>
          <a:stretch/>
        </p:blipFill>
        <p:spPr>
          <a:xfrm>
            <a:off x="2095500" y="3505200"/>
            <a:ext cx="4953000" cy="2971800"/>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Tahoma"/>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x-none" sz="1800" b="0" i="0" u="none" strike="noStrike" cap="none" normalizeH="0" baseline="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x-none" sz="1800" b="0" i="0" u="none" strike="noStrike" cap="none" normalizeH="0" baseline="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6778</TotalTime>
  <Words>2035</Words>
  <Application>Microsoft Macintosh PowerPoint</Application>
  <PresentationFormat>On-screen Show (4:3)</PresentationFormat>
  <Paragraphs>591</Paragraphs>
  <Slides>51</Slides>
  <Notes>32</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51</vt:i4>
      </vt:variant>
    </vt:vector>
  </HeadingPairs>
  <TitlesOfParts>
    <vt:vector size="62" baseType="lpstr">
      <vt:lpstr>Andale Mono</vt:lpstr>
      <vt:lpstr>Arial</vt:lpstr>
      <vt:lpstr>Calibri</vt:lpstr>
      <vt:lpstr>Mangal</vt:lpstr>
      <vt:lpstr>Purisa</vt:lpstr>
      <vt:lpstr>Symbol</vt:lpstr>
      <vt:lpstr>Tahoma</vt:lpstr>
      <vt:lpstr>Times New Roman</vt:lpstr>
      <vt:lpstr>Verdana</vt:lpstr>
      <vt:lpstr>Wingdings</vt:lpstr>
      <vt:lpstr>Default Design</vt:lpstr>
      <vt:lpstr>CS 106A, Lecture 1 Welcome to CS 106A!</vt:lpstr>
      <vt:lpstr>Plan For Today</vt:lpstr>
      <vt:lpstr>Plan For Today</vt:lpstr>
      <vt:lpstr>What is Computer Science?</vt:lpstr>
      <vt:lpstr>Computing is Everywhere</vt:lpstr>
      <vt:lpstr>What is CS 106A?</vt:lpstr>
      <vt:lpstr>Course Website</vt:lpstr>
      <vt:lpstr>Nice to meet you!</vt:lpstr>
      <vt:lpstr>Section Leaders</vt:lpstr>
      <vt:lpstr>Nice to meet you!</vt:lpstr>
      <vt:lpstr>Nice to meet you!</vt:lpstr>
      <vt:lpstr>Plan For Today</vt:lpstr>
      <vt:lpstr>Units</vt:lpstr>
      <vt:lpstr>Course Website</vt:lpstr>
      <vt:lpstr>Textbooks</vt:lpstr>
      <vt:lpstr>Grading</vt:lpstr>
      <vt:lpstr>Grading</vt:lpstr>
      <vt:lpstr>Programming Assignments</vt:lpstr>
      <vt:lpstr>The Bucket System</vt:lpstr>
      <vt:lpstr>The Bucket System</vt:lpstr>
      <vt:lpstr>The Bucket System</vt:lpstr>
      <vt:lpstr>The Bucket System</vt:lpstr>
      <vt:lpstr>The Bucket System</vt:lpstr>
      <vt:lpstr>The Bucket System</vt:lpstr>
      <vt:lpstr>The Bucket System</vt:lpstr>
      <vt:lpstr>The Bucket System</vt:lpstr>
      <vt:lpstr>Getting Help</vt:lpstr>
      <vt:lpstr>2 Minds are Better Than 1</vt:lpstr>
      <vt:lpstr>Interactive Grading</vt:lpstr>
      <vt:lpstr>Late Days</vt:lpstr>
      <vt:lpstr>Grading</vt:lpstr>
      <vt:lpstr>Discussion Sections</vt:lpstr>
      <vt:lpstr>Grading</vt:lpstr>
      <vt:lpstr>Exams</vt:lpstr>
      <vt:lpstr>Grading</vt:lpstr>
      <vt:lpstr>Stanford Honor Code</vt:lpstr>
      <vt:lpstr>Honor Code and CS 106A</vt:lpstr>
      <vt:lpstr>Plan For Today</vt:lpstr>
      <vt:lpstr>Meet Karel the Robot!</vt:lpstr>
      <vt:lpstr>Meet Karel the Robot!</vt:lpstr>
      <vt:lpstr>Programming languages</vt:lpstr>
      <vt:lpstr>Karel's World</vt:lpstr>
      <vt:lpstr>Karel's World</vt:lpstr>
      <vt:lpstr>Karel's World</vt:lpstr>
      <vt:lpstr>Karel's World</vt:lpstr>
      <vt:lpstr>Streets (rows)</vt:lpstr>
      <vt:lpstr>Avenues (columns)</vt:lpstr>
      <vt:lpstr>Corners (locations)</vt:lpstr>
      <vt:lpstr>Walls</vt:lpstr>
      <vt:lpstr>Beepers</vt:lpstr>
      <vt:lpstr>Wrap-up</vt:lpstr>
    </vt:vector>
  </TitlesOfParts>
  <Company/>
  <LinksUpToDate>false</LinksUpToDate>
  <SharedDoc>false</SharedDoc>
  <HyperlinksChanged>false</HyperlinksChanged>
  <AppVersion>15.0035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106A Lecture Slides</dc:title>
  <dc:creator/>
  <cp:keywords/>
  <dc:description/>
  <cp:lastModifiedBy>Nick Troccoli</cp:lastModifiedBy>
  <cp:revision>631</cp:revision>
  <cp:lastPrinted>2017-06-26T08:05:25Z</cp:lastPrinted>
  <dcterms:created xsi:type="dcterms:W3CDTF">2008-06-28T20:57:21Z</dcterms:created>
  <dcterms:modified xsi:type="dcterms:W3CDTF">2017-06-26T21:27:12Z</dcterms:modified>
</cp:coreProperties>
</file>